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344" r:id="rId6"/>
    <p:sldId id="340" r:id="rId7"/>
    <p:sldId id="341" r:id="rId8"/>
    <p:sldId id="352" r:id="rId9"/>
    <p:sldId id="354" r:id="rId10"/>
    <p:sldId id="346" r:id="rId11"/>
    <p:sldId id="357" r:id="rId12"/>
    <p:sldId id="336" r:id="rId13"/>
    <p:sldId id="347" r:id="rId14"/>
    <p:sldId id="350" r:id="rId15"/>
    <p:sldId id="348" r:id="rId16"/>
    <p:sldId id="355" r:id="rId17"/>
    <p:sldId id="356" r:id="rId18"/>
  </p:sldIdLst>
  <p:sldSz cx="24387175" cy="13716000"/>
  <p:notesSz cx="6858000" cy="9144000"/>
  <p:embeddedFontLst>
    <p:embeddedFont>
      <p:font typeface="Arial Narrow" panose="020B0606020202030204" pitchFamily="3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Microsoft JhengHei Light" panose="020B0304030504040204" pitchFamily="34" charset="-120"/>
      <p:regular r:id="rId29"/>
    </p:embeddedFont>
  </p:embeddedFontLst>
  <p:defaultTextStyle>
    <a:defPPr>
      <a:defRPr lang="en-US"/>
    </a:defPPr>
    <a:lvl1pPr marL="0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639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7278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917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4556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3195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1834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20472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9111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BEBE"/>
    <a:srgbClr val="444444"/>
    <a:srgbClr val="565656"/>
    <a:srgbClr val="666666"/>
    <a:srgbClr val="F3F4F6"/>
    <a:srgbClr val="878787"/>
    <a:srgbClr val="171717"/>
    <a:srgbClr val="979797"/>
    <a:srgbClr val="464646"/>
    <a:srgbClr val="FAF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193497-B18C-4F9F-80ED-D46E734A412E}" v="54" dt="2021-11-19T04:31:54.045"/>
    <p1510:client id="{AC402575-8C2E-1217-B407-7AF12D5515A8}" v="43" dt="2021-11-19T04:42:06.798"/>
    <p1510:client id="{C8135331-680C-71CA-A952-416CF394C1BC}" v="51" dt="2021-11-19T04:50:27.279"/>
    <p1510:client id="{DC3B1608-D185-49F3-B40C-421C1728E745}" v="19" dt="2021-11-18T09:15:55.0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059" autoAdjust="0"/>
  </p:normalViewPr>
  <p:slideViewPr>
    <p:cSldViewPr snapToGrid="0">
      <p:cViewPr>
        <p:scale>
          <a:sx n="40" d="100"/>
          <a:sy n="40" d="100"/>
        </p:scale>
        <p:origin x="864" y="42"/>
      </p:cViewPr>
      <p:guideLst>
        <p:guide orient="horz" pos="4320"/>
        <p:guide pos="768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, Aalto" userId="3526bcd3-05d2-4593-ad8f-6430d6031fd2" providerId="ADAL" clId="{EE33DBC9-7BBB-4EC7-8C22-2AF4F5A368B9}"/>
    <pc:docChg chg="undo redo custSel addSld delSld modSld">
      <pc:chgData name="Lo, Aalto" userId="3526bcd3-05d2-4593-ad8f-6430d6031fd2" providerId="ADAL" clId="{EE33DBC9-7BBB-4EC7-8C22-2AF4F5A368B9}" dt="2021-11-04T06:00:54.532" v="1703" actId="20577"/>
      <pc:docMkLst>
        <pc:docMk/>
      </pc:docMkLst>
      <pc:sldChg chg="modSp mod">
        <pc:chgData name="Lo, Aalto" userId="3526bcd3-05d2-4593-ad8f-6430d6031fd2" providerId="ADAL" clId="{EE33DBC9-7BBB-4EC7-8C22-2AF4F5A368B9}" dt="2021-11-04T02:57:14.720" v="37" actId="20577"/>
        <pc:sldMkLst>
          <pc:docMk/>
          <pc:sldMk cId="3019104241" sldId="256"/>
        </pc:sldMkLst>
        <pc:spChg chg="mod">
          <ac:chgData name="Lo, Aalto" userId="3526bcd3-05d2-4593-ad8f-6430d6031fd2" providerId="ADAL" clId="{EE33DBC9-7BBB-4EC7-8C22-2AF4F5A368B9}" dt="2021-11-04T02:57:09.447" v="29" actId="20577"/>
          <ac:spMkLst>
            <pc:docMk/>
            <pc:sldMk cId="3019104241" sldId="256"/>
            <ac:spMk id="7" creationId="{6AC04AE0-F9B4-8D4B-80AF-245C7791D296}"/>
          </ac:spMkLst>
        </pc:spChg>
        <pc:spChg chg="mod">
          <ac:chgData name="Lo, Aalto" userId="3526bcd3-05d2-4593-ad8f-6430d6031fd2" providerId="ADAL" clId="{EE33DBC9-7BBB-4EC7-8C22-2AF4F5A368B9}" dt="2021-11-04T02:57:14.720" v="37" actId="20577"/>
          <ac:spMkLst>
            <pc:docMk/>
            <pc:sldMk cId="3019104241" sldId="256"/>
            <ac:spMk id="8" creationId="{ED03326C-1257-144D-B80C-5A7351D5E706}"/>
          </ac:spMkLst>
        </pc:spChg>
      </pc:sldChg>
      <pc:sldChg chg="modSp mod">
        <pc:chgData name="Lo, Aalto" userId="3526bcd3-05d2-4593-ad8f-6430d6031fd2" providerId="ADAL" clId="{EE33DBC9-7BBB-4EC7-8C22-2AF4F5A368B9}" dt="2021-11-04T02:57:46.593" v="63" actId="2711"/>
        <pc:sldMkLst>
          <pc:docMk/>
          <pc:sldMk cId="2323917965" sldId="336"/>
        </pc:sldMkLst>
        <pc:spChg chg="mod">
          <ac:chgData name="Lo, Aalto" userId="3526bcd3-05d2-4593-ad8f-6430d6031fd2" providerId="ADAL" clId="{EE33DBC9-7BBB-4EC7-8C22-2AF4F5A368B9}" dt="2021-11-04T02:57:46.593" v="63" actId="2711"/>
          <ac:spMkLst>
            <pc:docMk/>
            <pc:sldMk cId="2323917965" sldId="336"/>
            <ac:spMk id="2" creationId="{1ACD14FC-335F-E447-B04D-331458533080}"/>
          </ac:spMkLst>
        </pc:spChg>
      </pc:sldChg>
      <pc:sldChg chg="addSp delSp modSp mod">
        <pc:chgData name="Lo, Aalto" userId="3526bcd3-05d2-4593-ad8f-6430d6031fd2" providerId="ADAL" clId="{EE33DBC9-7BBB-4EC7-8C22-2AF4F5A368B9}" dt="2021-11-04T03:01:43.067" v="311" actId="20577"/>
        <pc:sldMkLst>
          <pc:docMk/>
          <pc:sldMk cId="3840980061" sldId="340"/>
        </pc:sldMkLst>
        <pc:spChg chg="mod">
          <ac:chgData name="Lo, Aalto" userId="3526bcd3-05d2-4593-ad8f-6430d6031fd2" providerId="ADAL" clId="{EE33DBC9-7BBB-4EC7-8C22-2AF4F5A368B9}" dt="2021-11-04T02:57:59.709" v="88" actId="20577"/>
          <ac:spMkLst>
            <pc:docMk/>
            <pc:sldMk cId="3840980061" sldId="340"/>
            <ac:spMk id="2" creationId="{DF132DFC-7F1A-4DE0-B229-AFAAFC1EE021}"/>
          </ac:spMkLst>
        </pc:spChg>
        <pc:spChg chg="add mod">
          <ac:chgData name="Lo, Aalto" userId="3526bcd3-05d2-4593-ad8f-6430d6031fd2" providerId="ADAL" clId="{EE33DBC9-7BBB-4EC7-8C22-2AF4F5A368B9}" dt="2021-11-04T03:01:43.067" v="311" actId="20577"/>
          <ac:spMkLst>
            <pc:docMk/>
            <pc:sldMk cId="3840980061" sldId="340"/>
            <ac:spMk id="3" creationId="{7C7EA2C5-32D7-4359-B2F0-0F720A76514A}"/>
          </ac:spMkLst>
        </pc:spChg>
        <pc:spChg chg="del">
          <ac:chgData name="Lo, Aalto" userId="3526bcd3-05d2-4593-ad8f-6430d6031fd2" providerId="ADAL" clId="{EE33DBC9-7BBB-4EC7-8C22-2AF4F5A368B9}" dt="2021-11-04T02:57:29.615" v="60" actId="478"/>
          <ac:spMkLst>
            <pc:docMk/>
            <pc:sldMk cId="3840980061" sldId="340"/>
            <ac:spMk id="7" creationId="{AFF391D7-5194-45AA-9864-F9B04D385A56}"/>
          </ac:spMkLst>
        </pc:spChg>
        <pc:spChg chg="del">
          <ac:chgData name="Lo, Aalto" userId="3526bcd3-05d2-4593-ad8f-6430d6031fd2" providerId="ADAL" clId="{EE33DBC9-7BBB-4EC7-8C22-2AF4F5A368B9}" dt="2021-11-04T02:57:29.615" v="60" actId="478"/>
          <ac:spMkLst>
            <pc:docMk/>
            <pc:sldMk cId="3840980061" sldId="340"/>
            <ac:spMk id="8" creationId="{F68B3D0F-CC4D-4872-9D62-88DA53FFC8A2}"/>
          </ac:spMkLst>
        </pc:spChg>
        <pc:spChg chg="del">
          <ac:chgData name="Lo, Aalto" userId="3526bcd3-05d2-4593-ad8f-6430d6031fd2" providerId="ADAL" clId="{EE33DBC9-7BBB-4EC7-8C22-2AF4F5A368B9}" dt="2021-11-04T02:57:29.615" v="60" actId="478"/>
          <ac:spMkLst>
            <pc:docMk/>
            <pc:sldMk cId="3840980061" sldId="340"/>
            <ac:spMk id="9" creationId="{9C1BFB47-2FDC-41A9-B7A7-38EC70259489}"/>
          </ac:spMkLst>
        </pc:spChg>
        <pc:spChg chg="del">
          <ac:chgData name="Lo, Aalto" userId="3526bcd3-05d2-4593-ad8f-6430d6031fd2" providerId="ADAL" clId="{EE33DBC9-7BBB-4EC7-8C22-2AF4F5A368B9}" dt="2021-11-04T02:57:29.615" v="60" actId="478"/>
          <ac:spMkLst>
            <pc:docMk/>
            <pc:sldMk cId="3840980061" sldId="340"/>
            <ac:spMk id="10" creationId="{90DAF654-1E29-4211-A216-02484B95B7F5}"/>
          </ac:spMkLst>
        </pc:spChg>
        <pc:picChg chg="del">
          <ac:chgData name="Lo, Aalto" userId="3526bcd3-05d2-4593-ad8f-6430d6031fd2" providerId="ADAL" clId="{EE33DBC9-7BBB-4EC7-8C22-2AF4F5A368B9}" dt="2021-11-04T02:57:26.188" v="59" actId="478"/>
          <ac:picMkLst>
            <pc:docMk/>
            <pc:sldMk cId="3840980061" sldId="340"/>
            <ac:picMk id="4" creationId="{CCEDAD1D-C82B-4914-A8F8-26D22A69673A}"/>
          </ac:picMkLst>
        </pc:picChg>
      </pc:sldChg>
      <pc:sldChg chg="addSp delSp modSp add del mod">
        <pc:chgData name="Lo, Aalto" userId="3526bcd3-05d2-4593-ad8f-6430d6031fd2" providerId="ADAL" clId="{EE33DBC9-7BBB-4EC7-8C22-2AF4F5A368B9}" dt="2021-11-04T03:22:30.636" v="942" actId="47"/>
        <pc:sldMkLst>
          <pc:docMk/>
          <pc:sldMk cId="4028102405" sldId="341"/>
        </pc:sldMkLst>
        <pc:spChg chg="mod">
          <ac:chgData name="Lo, Aalto" userId="3526bcd3-05d2-4593-ad8f-6430d6031fd2" providerId="ADAL" clId="{EE33DBC9-7BBB-4EC7-8C22-2AF4F5A368B9}" dt="2021-11-04T03:04:13.942" v="516" actId="20577"/>
          <ac:spMkLst>
            <pc:docMk/>
            <pc:sldMk cId="4028102405" sldId="341"/>
            <ac:spMk id="2" creationId="{DF132DFC-7F1A-4DE0-B229-AFAAFC1EE021}"/>
          </ac:spMkLst>
        </pc:spChg>
        <pc:spChg chg="del">
          <ac:chgData name="Lo, Aalto" userId="3526bcd3-05d2-4593-ad8f-6430d6031fd2" providerId="ADAL" clId="{EE33DBC9-7BBB-4EC7-8C22-2AF4F5A368B9}" dt="2021-11-04T03:02:42.384" v="383" actId="478"/>
          <ac:spMkLst>
            <pc:docMk/>
            <pc:sldMk cId="4028102405" sldId="341"/>
            <ac:spMk id="3" creationId="{7C7EA2C5-32D7-4359-B2F0-0F720A76514A}"/>
          </ac:spMkLst>
        </pc:spChg>
        <pc:graphicFrameChg chg="add mod modGraphic">
          <ac:chgData name="Lo, Aalto" userId="3526bcd3-05d2-4593-ad8f-6430d6031fd2" providerId="ADAL" clId="{EE33DBC9-7BBB-4EC7-8C22-2AF4F5A368B9}" dt="2021-11-04T03:10:46.751" v="650"/>
          <ac:graphicFrameMkLst>
            <pc:docMk/>
            <pc:sldMk cId="4028102405" sldId="341"/>
            <ac:graphicFrameMk id="4" creationId="{D75DC763-656E-42DE-A47C-EF21775D268B}"/>
          </ac:graphicFrameMkLst>
        </pc:graphicFrameChg>
        <pc:picChg chg="add del mod">
          <ac:chgData name="Lo, Aalto" userId="3526bcd3-05d2-4593-ad8f-6430d6031fd2" providerId="ADAL" clId="{EE33DBC9-7BBB-4EC7-8C22-2AF4F5A368B9}" dt="2021-11-04T03:08:06.817" v="569" actId="22"/>
          <ac:picMkLst>
            <pc:docMk/>
            <pc:sldMk cId="4028102405" sldId="341"/>
            <ac:picMk id="6" creationId="{D13BC955-B2B6-457F-84B5-7B1628578B38}"/>
          </ac:picMkLst>
        </pc:picChg>
        <pc:picChg chg="add mod">
          <ac:chgData name="Lo, Aalto" userId="3526bcd3-05d2-4593-ad8f-6430d6031fd2" providerId="ADAL" clId="{EE33DBC9-7BBB-4EC7-8C22-2AF4F5A368B9}" dt="2021-11-04T03:08:05.445" v="564" actId="571"/>
          <ac:picMkLst>
            <pc:docMk/>
            <pc:sldMk cId="4028102405" sldId="341"/>
            <ac:picMk id="7" creationId="{2D91B453-FCAB-4779-9EA7-73842FA5D9EA}"/>
          </ac:picMkLst>
        </pc:picChg>
        <pc:picChg chg="add mod">
          <ac:chgData name="Lo, Aalto" userId="3526bcd3-05d2-4593-ad8f-6430d6031fd2" providerId="ADAL" clId="{EE33DBC9-7BBB-4EC7-8C22-2AF4F5A368B9}" dt="2021-11-04T03:09:01.373" v="591" actId="14100"/>
          <ac:picMkLst>
            <pc:docMk/>
            <pc:sldMk cId="4028102405" sldId="341"/>
            <ac:picMk id="9" creationId="{71C2E094-67C2-4AE0-A200-DB96F37528ED}"/>
          </ac:picMkLst>
        </pc:picChg>
        <pc:picChg chg="add mod">
          <ac:chgData name="Lo, Aalto" userId="3526bcd3-05d2-4593-ad8f-6430d6031fd2" providerId="ADAL" clId="{EE33DBC9-7BBB-4EC7-8C22-2AF4F5A368B9}" dt="2021-11-04T03:09:09.897" v="594" actId="1076"/>
          <ac:picMkLst>
            <pc:docMk/>
            <pc:sldMk cId="4028102405" sldId="341"/>
            <ac:picMk id="10" creationId="{6F00FEDB-7DF4-42E5-AAEA-A66098FC564A}"/>
          </ac:picMkLst>
        </pc:picChg>
        <pc:picChg chg="add mod">
          <ac:chgData name="Lo, Aalto" userId="3526bcd3-05d2-4593-ad8f-6430d6031fd2" providerId="ADAL" clId="{EE33DBC9-7BBB-4EC7-8C22-2AF4F5A368B9}" dt="2021-11-04T03:10:22.525" v="626" actId="1076"/>
          <ac:picMkLst>
            <pc:docMk/>
            <pc:sldMk cId="4028102405" sldId="341"/>
            <ac:picMk id="12" creationId="{468B1664-21C8-4866-9F3A-89C83B061ED7}"/>
          </ac:picMkLst>
        </pc:picChg>
        <pc:picChg chg="add mod">
          <ac:chgData name="Lo, Aalto" userId="3526bcd3-05d2-4593-ad8f-6430d6031fd2" providerId="ADAL" clId="{EE33DBC9-7BBB-4EC7-8C22-2AF4F5A368B9}" dt="2021-11-04T03:10:52.233" v="651" actId="571"/>
          <ac:picMkLst>
            <pc:docMk/>
            <pc:sldMk cId="4028102405" sldId="341"/>
            <ac:picMk id="13" creationId="{C4C9FDC3-9D48-4017-A03C-854AAF5A0983}"/>
          </ac:picMkLst>
        </pc:picChg>
        <pc:picChg chg="add mod">
          <ac:chgData name="Lo, Aalto" userId="3526bcd3-05d2-4593-ad8f-6430d6031fd2" providerId="ADAL" clId="{EE33DBC9-7BBB-4EC7-8C22-2AF4F5A368B9}" dt="2021-11-04T03:12:00.673" v="654" actId="14100"/>
          <ac:picMkLst>
            <pc:docMk/>
            <pc:sldMk cId="4028102405" sldId="341"/>
            <ac:picMk id="15" creationId="{570DDF28-425D-4119-8973-AE663E2CEC66}"/>
          </ac:picMkLst>
        </pc:picChg>
      </pc:sldChg>
      <pc:sldChg chg="delSp del mod">
        <pc:chgData name="Lo, Aalto" userId="3526bcd3-05d2-4593-ad8f-6430d6031fd2" providerId="ADAL" clId="{EE33DBC9-7BBB-4EC7-8C22-2AF4F5A368B9}" dt="2021-11-04T02:57:34.497" v="62" actId="47"/>
        <pc:sldMkLst>
          <pc:docMk/>
          <pc:sldMk cId="4199953764" sldId="341"/>
        </pc:sldMkLst>
        <pc:picChg chg="del">
          <ac:chgData name="Lo, Aalto" userId="3526bcd3-05d2-4593-ad8f-6430d6031fd2" providerId="ADAL" clId="{EE33DBC9-7BBB-4EC7-8C22-2AF4F5A368B9}" dt="2021-11-04T02:57:32.005" v="61" actId="478"/>
          <ac:picMkLst>
            <pc:docMk/>
            <pc:sldMk cId="4199953764" sldId="341"/>
            <ac:picMk id="5" creationId="{0DE1E31B-01C0-4568-B301-42C82BD328E4}"/>
          </ac:picMkLst>
        </pc:picChg>
      </pc:sldChg>
      <pc:sldChg chg="addSp delSp modSp add mod">
        <pc:chgData name="Lo, Aalto" userId="3526bcd3-05d2-4593-ad8f-6430d6031fd2" providerId="ADAL" clId="{EE33DBC9-7BBB-4EC7-8C22-2AF4F5A368B9}" dt="2021-11-04T03:22:20.164" v="941" actId="20577"/>
        <pc:sldMkLst>
          <pc:docMk/>
          <pc:sldMk cId="996843814" sldId="342"/>
        </pc:sldMkLst>
        <pc:spChg chg="add mod">
          <ac:chgData name="Lo, Aalto" userId="3526bcd3-05d2-4593-ad8f-6430d6031fd2" providerId="ADAL" clId="{EE33DBC9-7BBB-4EC7-8C22-2AF4F5A368B9}" dt="2021-11-04T03:18:21.913" v="786" actId="1076"/>
          <ac:spMkLst>
            <pc:docMk/>
            <pc:sldMk cId="996843814" sldId="342"/>
            <ac:spMk id="11" creationId="{45B95E6C-FD75-40BC-8965-ABFF7193360B}"/>
          </ac:spMkLst>
        </pc:spChg>
        <pc:spChg chg="add mod">
          <ac:chgData name="Lo, Aalto" userId="3526bcd3-05d2-4593-ad8f-6430d6031fd2" providerId="ADAL" clId="{EE33DBC9-7BBB-4EC7-8C22-2AF4F5A368B9}" dt="2021-11-04T03:18:49.697" v="787" actId="14100"/>
          <ac:spMkLst>
            <pc:docMk/>
            <pc:sldMk cId="996843814" sldId="342"/>
            <ac:spMk id="14" creationId="{10737DB9-76A7-4280-AC84-A7F13C2E59EB}"/>
          </ac:spMkLst>
        </pc:spChg>
        <pc:spChg chg="add mod">
          <ac:chgData name="Lo, Aalto" userId="3526bcd3-05d2-4593-ad8f-6430d6031fd2" providerId="ADAL" clId="{EE33DBC9-7BBB-4EC7-8C22-2AF4F5A368B9}" dt="2021-11-04T03:20:14.480" v="881" actId="14100"/>
          <ac:spMkLst>
            <pc:docMk/>
            <pc:sldMk cId="996843814" sldId="342"/>
            <ac:spMk id="16" creationId="{22F87A2B-08B6-48DE-8D38-52D6D09347E1}"/>
          </ac:spMkLst>
        </pc:spChg>
        <pc:spChg chg="add mod">
          <ac:chgData name="Lo, Aalto" userId="3526bcd3-05d2-4593-ad8f-6430d6031fd2" providerId="ADAL" clId="{EE33DBC9-7BBB-4EC7-8C22-2AF4F5A368B9}" dt="2021-11-04T03:20:27.402" v="886" actId="14100"/>
          <ac:spMkLst>
            <pc:docMk/>
            <pc:sldMk cId="996843814" sldId="342"/>
            <ac:spMk id="17" creationId="{A4C19F49-1F87-4F3D-BB6B-A21D08970564}"/>
          </ac:spMkLst>
        </pc:spChg>
        <pc:spChg chg="add mod">
          <ac:chgData name="Lo, Aalto" userId="3526bcd3-05d2-4593-ad8f-6430d6031fd2" providerId="ADAL" clId="{EE33DBC9-7BBB-4EC7-8C22-2AF4F5A368B9}" dt="2021-11-04T03:22:01.861" v="931" actId="14100"/>
          <ac:spMkLst>
            <pc:docMk/>
            <pc:sldMk cId="996843814" sldId="342"/>
            <ac:spMk id="18" creationId="{DD7FFDBF-4AAE-42B2-97BF-AF7A815F89EB}"/>
          </ac:spMkLst>
        </pc:spChg>
        <pc:spChg chg="add mod">
          <ac:chgData name="Lo, Aalto" userId="3526bcd3-05d2-4593-ad8f-6430d6031fd2" providerId="ADAL" clId="{EE33DBC9-7BBB-4EC7-8C22-2AF4F5A368B9}" dt="2021-11-04T03:21:53.251" v="928"/>
          <ac:spMkLst>
            <pc:docMk/>
            <pc:sldMk cId="996843814" sldId="342"/>
            <ac:spMk id="19" creationId="{A04B1AFE-F268-4FF0-86DA-8A32B20F8BF0}"/>
          </ac:spMkLst>
        </pc:spChg>
        <pc:spChg chg="add mod">
          <ac:chgData name="Lo, Aalto" userId="3526bcd3-05d2-4593-ad8f-6430d6031fd2" providerId="ADAL" clId="{EE33DBC9-7BBB-4EC7-8C22-2AF4F5A368B9}" dt="2021-11-04T03:22:11.646" v="935" actId="20577"/>
          <ac:spMkLst>
            <pc:docMk/>
            <pc:sldMk cId="996843814" sldId="342"/>
            <ac:spMk id="20" creationId="{5D251AC0-21FE-4672-AAED-551BFDD086C5}"/>
          </ac:spMkLst>
        </pc:spChg>
        <pc:spChg chg="add mod">
          <ac:chgData name="Lo, Aalto" userId="3526bcd3-05d2-4593-ad8f-6430d6031fd2" providerId="ADAL" clId="{EE33DBC9-7BBB-4EC7-8C22-2AF4F5A368B9}" dt="2021-11-04T03:22:20.164" v="941" actId="20577"/>
          <ac:spMkLst>
            <pc:docMk/>
            <pc:sldMk cId="996843814" sldId="342"/>
            <ac:spMk id="21" creationId="{0C6E1E86-E083-4FAF-B505-77A5ACEC360B}"/>
          </ac:spMkLst>
        </pc:spChg>
        <pc:graphicFrameChg chg="del">
          <ac:chgData name="Lo, Aalto" userId="3526bcd3-05d2-4593-ad8f-6430d6031fd2" providerId="ADAL" clId="{EE33DBC9-7BBB-4EC7-8C22-2AF4F5A368B9}" dt="2021-11-04T03:13:10.219" v="659" actId="478"/>
          <ac:graphicFrameMkLst>
            <pc:docMk/>
            <pc:sldMk cId="996843814" sldId="342"/>
            <ac:graphicFrameMk id="4" creationId="{D75DC763-656E-42DE-A47C-EF21775D268B}"/>
          </ac:graphicFrameMkLst>
        </pc:graphicFrameChg>
        <pc:picChg chg="mod">
          <ac:chgData name="Lo, Aalto" userId="3526bcd3-05d2-4593-ad8f-6430d6031fd2" providerId="ADAL" clId="{EE33DBC9-7BBB-4EC7-8C22-2AF4F5A368B9}" dt="2021-11-04T03:18:21.913" v="786" actId="1076"/>
          <ac:picMkLst>
            <pc:docMk/>
            <pc:sldMk cId="996843814" sldId="342"/>
            <ac:picMk id="9" creationId="{71C2E094-67C2-4AE0-A200-DB96F37528ED}"/>
          </ac:picMkLst>
        </pc:picChg>
        <pc:picChg chg="del">
          <ac:chgData name="Lo, Aalto" userId="3526bcd3-05d2-4593-ad8f-6430d6031fd2" providerId="ADAL" clId="{EE33DBC9-7BBB-4EC7-8C22-2AF4F5A368B9}" dt="2021-11-04T03:13:13.644" v="661" actId="478"/>
          <ac:picMkLst>
            <pc:docMk/>
            <pc:sldMk cId="996843814" sldId="342"/>
            <ac:picMk id="10" creationId="{6F00FEDB-7DF4-42E5-AAEA-A66098FC564A}"/>
          </ac:picMkLst>
        </pc:picChg>
        <pc:picChg chg="mod">
          <ac:chgData name="Lo, Aalto" userId="3526bcd3-05d2-4593-ad8f-6430d6031fd2" providerId="ADAL" clId="{EE33DBC9-7BBB-4EC7-8C22-2AF4F5A368B9}" dt="2021-11-04T03:18:21.913" v="786" actId="1076"/>
          <ac:picMkLst>
            <pc:docMk/>
            <pc:sldMk cId="996843814" sldId="342"/>
            <ac:picMk id="12" creationId="{468B1664-21C8-4866-9F3A-89C83B061ED7}"/>
          </ac:picMkLst>
        </pc:picChg>
        <pc:picChg chg="del">
          <ac:chgData name="Lo, Aalto" userId="3526bcd3-05d2-4593-ad8f-6430d6031fd2" providerId="ADAL" clId="{EE33DBC9-7BBB-4EC7-8C22-2AF4F5A368B9}" dt="2021-11-04T03:13:12.062" v="660" actId="478"/>
          <ac:picMkLst>
            <pc:docMk/>
            <pc:sldMk cId="996843814" sldId="342"/>
            <ac:picMk id="13" creationId="{C4C9FDC3-9D48-4017-A03C-854AAF5A0983}"/>
          </ac:picMkLst>
        </pc:picChg>
        <pc:picChg chg="del mod">
          <ac:chgData name="Lo, Aalto" userId="3526bcd3-05d2-4593-ad8f-6430d6031fd2" providerId="ADAL" clId="{EE33DBC9-7BBB-4EC7-8C22-2AF4F5A368B9}" dt="2021-11-04T03:15:34.029" v="697" actId="478"/>
          <ac:picMkLst>
            <pc:docMk/>
            <pc:sldMk cId="996843814" sldId="342"/>
            <ac:picMk id="15" creationId="{570DDF28-425D-4119-8973-AE663E2CEC66}"/>
          </ac:picMkLst>
        </pc:picChg>
      </pc:sldChg>
      <pc:sldChg chg="addSp delSp modSp add mod">
        <pc:chgData name="Lo, Aalto" userId="3526bcd3-05d2-4593-ad8f-6430d6031fd2" providerId="ADAL" clId="{EE33DBC9-7BBB-4EC7-8C22-2AF4F5A368B9}" dt="2021-11-04T06:00:54.532" v="1703" actId="20577"/>
        <pc:sldMkLst>
          <pc:docMk/>
          <pc:sldMk cId="3378966125" sldId="343"/>
        </pc:sldMkLst>
        <pc:spChg chg="mod">
          <ac:chgData name="Lo, Aalto" userId="3526bcd3-05d2-4593-ad8f-6430d6031fd2" providerId="ADAL" clId="{EE33DBC9-7BBB-4EC7-8C22-2AF4F5A368B9}" dt="2021-11-04T03:22:44.539" v="978" actId="20577"/>
          <ac:spMkLst>
            <pc:docMk/>
            <pc:sldMk cId="3378966125" sldId="343"/>
            <ac:spMk id="2" creationId="{DF132DFC-7F1A-4DE0-B229-AFAAFC1EE021}"/>
          </ac:spMkLst>
        </pc:spChg>
        <pc:spChg chg="del">
          <ac:chgData name="Lo, Aalto" userId="3526bcd3-05d2-4593-ad8f-6430d6031fd2" providerId="ADAL" clId="{EE33DBC9-7BBB-4EC7-8C22-2AF4F5A368B9}" dt="2021-11-04T03:23:57.921" v="981" actId="478"/>
          <ac:spMkLst>
            <pc:docMk/>
            <pc:sldMk cId="3378966125" sldId="343"/>
            <ac:spMk id="11" creationId="{45B95E6C-FD75-40BC-8965-ABFF7193360B}"/>
          </ac:spMkLst>
        </pc:spChg>
        <pc:spChg chg="del">
          <ac:chgData name="Lo, Aalto" userId="3526bcd3-05d2-4593-ad8f-6430d6031fd2" providerId="ADAL" clId="{EE33DBC9-7BBB-4EC7-8C22-2AF4F5A368B9}" dt="2021-11-04T03:23:57.921" v="981" actId="478"/>
          <ac:spMkLst>
            <pc:docMk/>
            <pc:sldMk cId="3378966125" sldId="343"/>
            <ac:spMk id="14" creationId="{10737DB9-76A7-4280-AC84-A7F13C2E59EB}"/>
          </ac:spMkLst>
        </pc:spChg>
        <pc:spChg chg="del">
          <ac:chgData name="Lo, Aalto" userId="3526bcd3-05d2-4593-ad8f-6430d6031fd2" providerId="ADAL" clId="{EE33DBC9-7BBB-4EC7-8C22-2AF4F5A368B9}" dt="2021-11-04T03:23:50.012" v="980" actId="478"/>
          <ac:spMkLst>
            <pc:docMk/>
            <pc:sldMk cId="3378966125" sldId="343"/>
            <ac:spMk id="16" creationId="{22F87A2B-08B6-48DE-8D38-52D6D09347E1}"/>
          </ac:spMkLst>
        </pc:spChg>
        <pc:spChg chg="del">
          <ac:chgData name="Lo, Aalto" userId="3526bcd3-05d2-4593-ad8f-6430d6031fd2" providerId="ADAL" clId="{EE33DBC9-7BBB-4EC7-8C22-2AF4F5A368B9}" dt="2021-11-04T03:23:50.012" v="980" actId="478"/>
          <ac:spMkLst>
            <pc:docMk/>
            <pc:sldMk cId="3378966125" sldId="343"/>
            <ac:spMk id="17" creationId="{A4C19F49-1F87-4F3D-BB6B-A21D08970564}"/>
          </ac:spMkLst>
        </pc:spChg>
        <pc:spChg chg="del">
          <ac:chgData name="Lo, Aalto" userId="3526bcd3-05d2-4593-ad8f-6430d6031fd2" providerId="ADAL" clId="{EE33DBC9-7BBB-4EC7-8C22-2AF4F5A368B9}" dt="2021-11-04T03:23:50.012" v="980" actId="478"/>
          <ac:spMkLst>
            <pc:docMk/>
            <pc:sldMk cId="3378966125" sldId="343"/>
            <ac:spMk id="18" creationId="{DD7FFDBF-4AAE-42B2-97BF-AF7A815F89EB}"/>
          </ac:spMkLst>
        </pc:spChg>
        <pc:spChg chg="del">
          <ac:chgData name="Lo, Aalto" userId="3526bcd3-05d2-4593-ad8f-6430d6031fd2" providerId="ADAL" clId="{EE33DBC9-7BBB-4EC7-8C22-2AF4F5A368B9}" dt="2021-11-04T03:23:50.012" v="980" actId="478"/>
          <ac:spMkLst>
            <pc:docMk/>
            <pc:sldMk cId="3378966125" sldId="343"/>
            <ac:spMk id="19" creationId="{A04B1AFE-F268-4FF0-86DA-8A32B20F8BF0}"/>
          </ac:spMkLst>
        </pc:spChg>
        <pc:spChg chg="del">
          <ac:chgData name="Lo, Aalto" userId="3526bcd3-05d2-4593-ad8f-6430d6031fd2" providerId="ADAL" clId="{EE33DBC9-7BBB-4EC7-8C22-2AF4F5A368B9}" dt="2021-11-04T03:24:04.928" v="984" actId="478"/>
          <ac:spMkLst>
            <pc:docMk/>
            <pc:sldMk cId="3378966125" sldId="343"/>
            <ac:spMk id="20" creationId="{5D251AC0-21FE-4672-AAED-551BFDD086C5}"/>
          </ac:spMkLst>
        </pc:spChg>
        <pc:spChg chg="del">
          <ac:chgData name="Lo, Aalto" userId="3526bcd3-05d2-4593-ad8f-6430d6031fd2" providerId="ADAL" clId="{EE33DBC9-7BBB-4EC7-8C22-2AF4F5A368B9}" dt="2021-11-04T03:24:02.116" v="983" actId="478"/>
          <ac:spMkLst>
            <pc:docMk/>
            <pc:sldMk cId="3378966125" sldId="343"/>
            <ac:spMk id="21" creationId="{0C6E1E86-E083-4FAF-B505-77A5ACEC360B}"/>
          </ac:spMkLst>
        </pc:spChg>
        <pc:graphicFrameChg chg="add mod modGraphic">
          <ac:chgData name="Lo, Aalto" userId="3526bcd3-05d2-4593-ad8f-6430d6031fd2" providerId="ADAL" clId="{EE33DBC9-7BBB-4EC7-8C22-2AF4F5A368B9}" dt="2021-11-04T06:00:54.532" v="1703" actId="20577"/>
          <ac:graphicFrameMkLst>
            <pc:docMk/>
            <pc:sldMk cId="3378966125" sldId="343"/>
            <ac:graphicFrameMk id="3" creationId="{B0DEE5D7-2439-45DD-AAAB-6F66A396FA4C}"/>
          </ac:graphicFrameMkLst>
        </pc:graphicFrameChg>
        <pc:picChg chg="del">
          <ac:chgData name="Lo, Aalto" userId="3526bcd3-05d2-4593-ad8f-6430d6031fd2" providerId="ADAL" clId="{EE33DBC9-7BBB-4EC7-8C22-2AF4F5A368B9}" dt="2021-11-04T03:23:47.103" v="979" actId="478"/>
          <ac:picMkLst>
            <pc:docMk/>
            <pc:sldMk cId="3378966125" sldId="343"/>
            <ac:picMk id="9" creationId="{71C2E094-67C2-4AE0-A200-DB96F37528ED}"/>
          </ac:picMkLst>
        </pc:picChg>
        <pc:picChg chg="del">
          <ac:chgData name="Lo, Aalto" userId="3526bcd3-05d2-4593-ad8f-6430d6031fd2" providerId="ADAL" clId="{EE33DBC9-7BBB-4EC7-8C22-2AF4F5A368B9}" dt="2021-11-04T03:23:59.795" v="982" actId="478"/>
          <ac:picMkLst>
            <pc:docMk/>
            <pc:sldMk cId="3378966125" sldId="343"/>
            <ac:picMk id="12" creationId="{468B1664-21C8-4866-9F3A-89C83B061ED7}"/>
          </ac:picMkLst>
        </pc:picChg>
        <pc:picChg chg="add mod">
          <ac:chgData name="Lo, Aalto" userId="3526bcd3-05d2-4593-ad8f-6430d6031fd2" providerId="ADAL" clId="{EE33DBC9-7BBB-4EC7-8C22-2AF4F5A368B9}" dt="2021-11-04T03:50:45.386" v="1701" actId="1076"/>
          <ac:picMkLst>
            <pc:docMk/>
            <pc:sldMk cId="3378966125" sldId="343"/>
            <ac:picMk id="15" creationId="{0BD92306-F20F-4F24-A139-40BAD077EF7F}"/>
          </ac:picMkLst>
        </pc:picChg>
      </pc:sldChg>
      <pc:sldChg chg="modSp add del mod">
        <pc:chgData name="Lo, Aalto" userId="3526bcd3-05d2-4593-ad8f-6430d6031fd2" providerId="ADAL" clId="{EE33DBC9-7BBB-4EC7-8C22-2AF4F5A368B9}" dt="2021-11-04T03:55:45.435" v="1702" actId="47"/>
        <pc:sldMkLst>
          <pc:docMk/>
          <pc:sldMk cId="2616308231" sldId="344"/>
        </pc:sldMkLst>
        <pc:spChg chg="mod">
          <ac:chgData name="Lo, Aalto" userId="3526bcd3-05d2-4593-ad8f-6430d6031fd2" providerId="ADAL" clId="{EE33DBC9-7BBB-4EC7-8C22-2AF4F5A368B9}" dt="2021-11-04T03:24:57.050" v="1020" actId="20577"/>
          <ac:spMkLst>
            <pc:docMk/>
            <pc:sldMk cId="2616308231" sldId="344"/>
            <ac:spMk id="2" creationId="{DF132DFC-7F1A-4DE0-B229-AFAAFC1EE021}"/>
          </ac:spMkLst>
        </pc:spChg>
      </pc:sldChg>
    </pc:docChg>
  </pc:docChgLst>
  <pc:docChgLst>
    <pc:chgData name="Lo, Aalto" userId="S::loaalto@ad.garmin.com::3526bcd3-05d2-4593-ad8f-6430d6031fd2" providerId="AD" clId="Web-{C8135331-680C-71CA-A952-416CF394C1BC}"/>
    <pc:docChg chg="modSld">
      <pc:chgData name="Lo, Aalto" userId="S::loaalto@ad.garmin.com::3526bcd3-05d2-4593-ad8f-6430d6031fd2" providerId="AD" clId="Web-{C8135331-680C-71CA-A952-416CF394C1BC}" dt="2021-11-19T04:50:25.904" v="24" actId="20577"/>
      <pc:docMkLst>
        <pc:docMk/>
      </pc:docMkLst>
      <pc:sldChg chg="modSp">
        <pc:chgData name="Lo, Aalto" userId="S::loaalto@ad.garmin.com::3526bcd3-05d2-4593-ad8f-6430d6031fd2" providerId="AD" clId="Web-{C8135331-680C-71CA-A952-416CF394C1BC}" dt="2021-11-19T04:50:25.904" v="24" actId="20577"/>
        <pc:sldMkLst>
          <pc:docMk/>
          <pc:sldMk cId="3840980061" sldId="340"/>
        </pc:sldMkLst>
        <pc:spChg chg="mod">
          <ac:chgData name="Lo, Aalto" userId="S::loaalto@ad.garmin.com::3526bcd3-05d2-4593-ad8f-6430d6031fd2" providerId="AD" clId="Web-{C8135331-680C-71CA-A952-416CF394C1BC}" dt="2021-11-19T04:50:25.904" v="24" actId="20577"/>
          <ac:spMkLst>
            <pc:docMk/>
            <pc:sldMk cId="3840980061" sldId="340"/>
            <ac:spMk id="3" creationId="{7C7EA2C5-32D7-4359-B2F0-0F720A76514A}"/>
          </ac:spMkLst>
        </pc:spChg>
      </pc:sldChg>
    </pc:docChg>
  </pc:docChgLst>
  <pc:docChgLst>
    <pc:chgData name="Lo, Aalto" userId="3526bcd3-05d2-4593-ad8f-6430d6031fd2" providerId="ADAL" clId="{C3CC145D-E191-48FA-9C1F-6D148A8BD013}"/>
    <pc:docChg chg="undo custSel modSld">
      <pc:chgData name="Lo, Aalto" userId="3526bcd3-05d2-4593-ad8f-6430d6031fd2" providerId="ADAL" clId="{C3CC145D-E191-48FA-9C1F-6D148A8BD013}" dt="2021-11-04T10:51:22.025" v="35" actId="13926"/>
      <pc:docMkLst>
        <pc:docMk/>
      </pc:docMkLst>
      <pc:sldChg chg="modSp mod">
        <pc:chgData name="Lo, Aalto" userId="3526bcd3-05d2-4593-ad8f-6430d6031fd2" providerId="ADAL" clId="{C3CC145D-E191-48FA-9C1F-6D148A8BD013}" dt="2021-11-04T10:39:44.639" v="5" actId="14100"/>
        <pc:sldMkLst>
          <pc:docMk/>
          <pc:sldMk cId="996843814" sldId="342"/>
        </pc:sldMkLst>
        <pc:picChg chg="mod ord">
          <ac:chgData name="Lo, Aalto" userId="3526bcd3-05d2-4593-ad8f-6430d6031fd2" providerId="ADAL" clId="{C3CC145D-E191-48FA-9C1F-6D148A8BD013}" dt="2021-11-04T10:39:44.639" v="5" actId="14100"/>
          <ac:picMkLst>
            <pc:docMk/>
            <pc:sldMk cId="996843814" sldId="342"/>
            <ac:picMk id="12" creationId="{468B1664-21C8-4866-9F3A-89C83B061ED7}"/>
          </ac:picMkLst>
        </pc:picChg>
      </pc:sldChg>
      <pc:sldChg chg="modSp mod">
        <pc:chgData name="Lo, Aalto" userId="3526bcd3-05d2-4593-ad8f-6430d6031fd2" providerId="ADAL" clId="{C3CC145D-E191-48FA-9C1F-6D148A8BD013}" dt="2021-11-04T10:51:22.025" v="35" actId="13926"/>
        <pc:sldMkLst>
          <pc:docMk/>
          <pc:sldMk cId="3378966125" sldId="343"/>
        </pc:sldMkLst>
        <pc:graphicFrameChg chg="modGraphic">
          <ac:chgData name="Lo, Aalto" userId="3526bcd3-05d2-4593-ad8f-6430d6031fd2" providerId="ADAL" clId="{C3CC145D-E191-48FA-9C1F-6D148A8BD013}" dt="2021-11-04T10:51:22.025" v="35" actId="13926"/>
          <ac:graphicFrameMkLst>
            <pc:docMk/>
            <pc:sldMk cId="3378966125" sldId="343"/>
            <ac:graphicFrameMk id="3" creationId="{B0DEE5D7-2439-45DD-AAAB-6F66A396FA4C}"/>
          </ac:graphicFrameMkLst>
        </pc:graphicFrameChg>
        <pc:picChg chg="mod">
          <ac:chgData name="Lo, Aalto" userId="3526bcd3-05d2-4593-ad8f-6430d6031fd2" providerId="ADAL" clId="{C3CC145D-E191-48FA-9C1F-6D148A8BD013}" dt="2021-11-04T10:48:51.296" v="12" actId="14100"/>
          <ac:picMkLst>
            <pc:docMk/>
            <pc:sldMk cId="3378966125" sldId="343"/>
            <ac:picMk id="15" creationId="{0BD92306-F20F-4F24-A139-40BAD077EF7F}"/>
          </ac:picMkLst>
        </pc:picChg>
      </pc:sldChg>
    </pc:docChg>
  </pc:docChgLst>
  <pc:docChgLst>
    <pc:chgData name="Aalto" userId="3526bcd3-05d2-4593-ad8f-6430d6031fd2" providerId="ADAL" clId="{A5193497-B18C-4F9F-80ED-D46E734A412E}"/>
    <pc:docChg chg="undo custSel addSld delSld modSld sldOrd">
      <pc:chgData name="Aalto" userId="3526bcd3-05d2-4593-ad8f-6430d6031fd2" providerId="ADAL" clId="{A5193497-B18C-4F9F-80ED-D46E734A412E}" dt="2021-11-19T04:32:06.822" v="2790" actId="478"/>
      <pc:docMkLst>
        <pc:docMk/>
      </pc:docMkLst>
      <pc:sldChg chg="modSp mod">
        <pc:chgData name="Aalto" userId="3526bcd3-05d2-4593-ad8f-6430d6031fd2" providerId="ADAL" clId="{A5193497-B18C-4F9F-80ED-D46E734A412E}" dt="2021-11-19T01:48:56.703" v="38" actId="20577"/>
        <pc:sldMkLst>
          <pc:docMk/>
          <pc:sldMk cId="3019104241" sldId="256"/>
        </pc:sldMkLst>
        <pc:spChg chg="mod">
          <ac:chgData name="Aalto" userId="3526bcd3-05d2-4593-ad8f-6430d6031fd2" providerId="ADAL" clId="{A5193497-B18C-4F9F-80ED-D46E734A412E}" dt="2021-11-19T01:48:56.703" v="38" actId="20577"/>
          <ac:spMkLst>
            <pc:docMk/>
            <pc:sldMk cId="3019104241" sldId="256"/>
            <ac:spMk id="8" creationId="{ED03326C-1257-144D-B80C-5A7351D5E706}"/>
          </ac:spMkLst>
        </pc:spChg>
      </pc:sldChg>
      <pc:sldChg chg="modSp mod">
        <pc:chgData name="Aalto" userId="3526bcd3-05d2-4593-ad8f-6430d6031fd2" providerId="ADAL" clId="{A5193497-B18C-4F9F-80ED-D46E734A412E}" dt="2021-11-19T04:17:10.264" v="2545" actId="20577"/>
        <pc:sldMkLst>
          <pc:docMk/>
          <pc:sldMk cId="2323917965" sldId="336"/>
        </pc:sldMkLst>
        <pc:spChg chg="mod">
          <ac:chgData name="Aalto" userId="3526bcd3-05d2-4593-ad8f-6430d6031fd2" providerId="ADAL" clId="{A5193497-B18C-4F9F-80ED-D46E734A412E}" dt="2021-11-19T04:17:10.264" v="2545" actId="20577"/>
          <ac:spMkLst>
            <pc:docMk/>
            <pc:sldMk cId="2323917965" sldId="336"/>
            <ac:spMk id="2" creationId="{1ACD14FC-335F-E447-B04D-331458533080}"/>
          </ac:spMkLst>
        </pc:spChg>
      </pc:sldChg>
      <pc:sldChg chg="addSp delSp modSp mod">
        <pc:chgData name="Aalto" userId="3526bcd3-05d2-4593-ad8f-6430d6031fd2" providerId="ADAL" clId="{A5193497-B18C-4F9F-80ED-D46E734A412E}" dt="2021-11-19T04:22:57.763" v="2616" actId="1076"/>
        <pc:sldMkLst>
          <pc:docMk/>
          <pc:sldMk cId="3840980061" sldId="340"/>
        </pc:sldMkLst>
        <pc:spChg chg="add mod">
          <ac:chgData name="Aalto" userId="3526bcd3-05d2-4593-ad8f-6430d6031fd2" providerId="ADAL" clId="{A5193497-B18C-4F9F-80ED-D46E734A412E}" dt="2021-11-19T04:22:28.334" v="2609" actId="164"/>
          <ac:spMkLst>
            <pc:docMk/>
            <pc:sldMk cId="3840980061" sldId="340"/>
            <ac:spMk id="4" creationId="{DFAFEA57-1DB3-4375-A82E-65226E37EC20}"/>
          </ac:spMkLst>
        </pc:spChg>
        <pc:spChg chg="add del mod">
          <ac:chgData name="Aalto" userId="3526bcd3-05d2-4593-ad8f-6430d6031fd2" providerId="ADAL" clId="{A5193497-B18C-4F9F-80ED-D46E734A412E}" dt="2021-11-19T01:46:35.745" v="18"/>
          <ac:spMkLst>
            <pc:docMk/>
            <pc:sldMk cId="3840980061" sldId="340"/>
            <ac:spMk id="5" creationId="{F4600164-0403-4ABC-AC8A-42A51D8C3E0B}"/>
          </ac:spMkLst>
        </pc:spChg>
        <pc:spChg chg="add del mod">
          <ac:chgData name="Aalto" userId="3526bcd3-05d2-4593-ad8f-6430d6031fd2" providerId="ADAL" clId="{A5193497-B18C-4F9F-80ED-D46E734A412E}" dt="2021-11-19T04:22:18.353" v="2605" actId="478"/>
          <ac:spMkLst>
            <pc:docMk/>
            <pc:sldMk cId="3840980061" sldId="340"/>
            <ac:spMk id="6" creationId="{C4FC0D1B-9232-43A8-A27C-15F0F1BCC66B}"/>
          </ac:spMkLst>
        </pc:spChg>
        <pc:spChg chg="add del mod ord">
          <ac:chgData name="Aalto" userId="3526bcd3-05d2-4593-ad8f-6430d6031fd2" providerId="ADAL" clId="{A5193497-B18C-4F9F-80ED-D46E734A412E}" dt="2021-11-19T04:22:19.392" v="2606" actId="478"/>
          <ac:spMkLst>
            <pc:docMk/>
            <pc:sldMk cId="3840980061" sldId="340"/>
            <ac:spMk id="10" creationId="{9BBD26EE-37DB-4EDF-829D-9D0A7919B4FA}"/>
          </ac:spMkLst>
        </pc:spChg>
        <pc:grpChg chg="add mod">
          <ac:chgData name="Aalto" userId="3526bcd3-05d2-4593-ad8f-6430d6031fd2" providerId="ADAL" clId="{A5193497-B18C-4F9F-80ED-D46E734A412E}" dt="2021-11-19T04:22:57.763" v="2616" actId="1076"/>
          <ac:grpSpMkLst>
            <pc:docMk/>
            <pc:sldMk cId="3840980061" sldId="340"/>
            <ac:grpSpMk id="8" creationId="{3991A48E-8950-430D-B6EF-798C655534C6}"/>
          </ac:grpSpMkLst>
        </pc:grpChg>
        <pc:graphicFrameChg chg="mod modGraphic">
          <ac:chgData name="Aalto" userId="3526bcd3-05d2-4593-ad8f-6430d6031fd2" providerId="ADAL" clId="{A5193497-B18C-4F9F-80ED-D46E734A412E}" dt="2021-11-19T04:22:49.225" v="2615" actId="1076"/>
          <ac:graphicFrameMkLst>
            <pc:docMk/>
            <pc:sldMk cId="3840980061" sldId="340"/>
            <ac:graphicFrameMk id="9" creationId="{8BF0181C-34A3-4D02-8CA8-14087803FD6B}"/>
          </ac:graphicFrameMkLst>
        </pc:graphicFrameChg>
        <pc:picChg chg="mod">
          <ac:chgData name="Aalto" userId="3526bcd3-05d2-4593-ad8f-6430d6031fd2" providerId="ADAL" clId="{A5193497-B18C-4F9F-80ED-D46E734A412E}" dt="2021-11-19T04:22:28.334" v="2609" actId="164"/>
          <ac:picMkLst>
            <pc:docMk/>
            <pc:sldMk cId="3840980061" sldId="340"/>
            <ac:picMk id="7" creationId="{904665B9-76A4-4437-BD8D-7A8FE26D40E3}"/>
          </ac:picMkLst>
        </pc:picChg>
        <pc:picChg chg="del">
          <ac:chgData name="Aalto" userId="3526bcd3-05d2-4593-ad8f-6430d6031fd2" providerId="ADAL" clId="{A5193497-B18C-4F9F-80ED-D46E734A412E}" dt="2021-11-19T04:22:17.057" v="2604" actId="478"/>
          <ac:picMkLst>
            <pc:docMk/>
            <pc:sldMk cId="3840980061" sldId="340"/>
            <ac:picMk id="1026" creationId="{09643764-5A8F-42C6-969A-626926D76C35}"/>
          </ac:picMkLst>
        </pc:picChg>
      </pc:sldChg>
      <pc:sldChg chg="addSp delSp modSp add mod">
        <pc:chgData name="Aalto" userId="3526bcd3-05d2-4593-ad8f-6430d6031fd2" providerId="ADAL" clId="{A5193497-B18C-4F9F-80ED-D46E734A412E}" dt="2021-11-19T04:20:04.442" v="2574" actId="1076"/>
        <pc:sldMkLst>
          <pc:docMk/>
          <pc:sldMk cId="1765448733" sldId="341"/>
        </pc:sldMkLst>
        <pc:spChg chg="mod">
          <ac:chgData name="Aalto" userId="3526bcd3-05d2-4593-ad8f-6430d6031fd2" providerId="ADAL" clId="{A5193497-B18C-4F9F-80ED-D46E734A412E}" dt="2021-11-19T02:12:48.053" v="590" actId="20577"/>
          <ac:spMkLst>
            <pc:docMk/>
            <pc:sldMk cId="1765448733" sldId="341"/>
            <ac:spMk id="2" creationId="{DF132DFC-7F1A-4DE0-B229-AFAAFC1EE021}"/>
          </ac:spMkLst>
        </pc:spChg>
        <pc:spChg chg="del">
          <ac:chgData name="Aalto" userId="3526bcd3-05d2-4593-ad8f-6430d6031fd2" providerId="ADAL" clId="{A5193497-B18C-4F9F-80ED-D46E734A412E}" dt="2021-11-19T02:07:57.656" v="297" actId="478"/>
          <ac:spMkLst>
            <pc:docMk/>
            <pc:sldMk cId="1765448733" sldId="341"/>
            <ac:spMk id="3" creationId="{7C7EA2C5-32D7-4359-B2F0-0F720A76514A}"/>
          </ac:spMkLst>
        </pc:spChg>
        <pc:spChg chg="del">
          <ac:chgData name="Aalto" userId="3526bcd3-05d2-4593-ad8f-6430d6031fd2" providerId="ADAL" clId="{A5193497-B18C-4F9F-80ED-D46E734A412E}" dt="2021-11-19T02:06:52.145" v="292" actId="478"/>
          <ac:spMkLst>
            <pc:docMk/>
            <pc:sldMk cId="1765448733" sldId="341"/>
            <ac:spMk id="4" creationId="{DFAFEA57-1DB3-4375-A82E-65226E37EC20}"/>
          </ac:spMkLst>
        </pc:spChg>
        <pc:spChg chg="del">
          <ac:chgData name="Aalto" userId="3526bcd3-05d2-4593-ad8f-6430d6031fd2" providerId="ADAL" clId="{A5193497-B18C-4F9F-80ED-D46E734A412E}" dt="2021-11-19T02:06:59.424" v="295" actId="478"/>
          <ac:spMkLst>
            <pc:docMk/>
            <pc:sldMk cId="1765448733" sldId="341"/>
            <ac:spMk id="6" creationId="{C4FC0D1B-9232-43A8-A27C-15F0F1BCC66B}"/>
          </ac:spMkLst>
        </pc:spChg>
        <pc:spChg chg="del">
          <ac:chgData name="Aalto" userId="3526bcd3-05d2-4593-ad8f-6430d6031fd2" providerId="ADAL" clId="{A5193497-B18C-4F9F-80ED-D46E734A412E}" dt="2021-11-19T02:06:57.353" v="294" actId="478"/>
          <ac:spMkLst>
            <pc:docMk/>
            <pc:sldMk cId="1765448733" sldId="341"/>
            <ac:spMk id="10" creationId="{9BBD26EE-37DB-4EDF-829D-9D0A7919B4FA}"/>
          </ac:spMkLst>
        </pc:spChg>
        <pc:spChg chg="add mod">
          <ac:chgData name="Aalto" userId="3526bcd3-05d2-4593-ad8f-6430d6031fd2" providerId="ADAL" clId="{A5193497-B18C-4F9F-80ED-D46E734A412E}" dt="2021-11-19T02:24:45.995" v="1084" actId="113"/>
          <ac:spMkLst>
            <pc:docMk/>
            <pc:sldMk cId="1765448733" sldId="341"/>
            <ac:spMk id="13" creationId="{65E450C7-5FE6-41EB-918C-BCB846DAB467}"/>
          </ac:spMkLst>
        </pc:spChg>
        <pc:spChg chg="add mod">
          <ac:chgData name="Aalto" userId="3526bcd3-05d2-4593-ad8f-6430d6031fd2" providerId="ADAL" clId="{A5193497-B18C-4F9F-80ED-D46E734A412E}" dt="2021-11-19T04:20:04.442" v="2574" actId="1076"/>
          <ac:spMkLst>
            <pc:docMk/>
            <pc:sldMk cId="1765448733" sldId="341"/>
            <ac:spMk id="14" creationId="{88B02610-7FEA-4C50-B98B-A1552D7097F8}"/>
          </ac:spMkLst>
        </pc:spChg>
        <pc:spChg chg="add mod">
          <ac:chgData name="Aalto" userId="3526bcd3-05d2-4593-ad8f-6430d6031fd2" providerId="ADAL" clId="{A5193497-B18C-4F9F-80ED-D46E734A412E}" dt="2021-11-19T04:20:04.442" v="2574" actId="1076"/>
          <ac:spMkLst>
            <pc:docMk/>
            <pc:sldMk cId="1765448733" sldId="341"/>
            <ac:spMk id="15" creationId="{F5C7EBAD-B405-44C0-903E-65318A5CAA47}"/>
          </ac:spMkLst>
        </pc:spChg>
        <pc:spChg chg="add mod">
          <ac:chgData name="Aalto" userId="3526bcd3-05d2-4593-ad8f-6430d6031fd2" providerId="ADAL" clId="{A5193497-B18C-4F9F-80ED-D46E734A412E}" dt="2021-11-19T04:19:40.307" v="2554" actId="1076"/>
          <ac:spMkLst>
            <pc:docMk/>
            <pc:sldMk cId="1765448733" sldId="341"/>
            <ac:spMk id="18" creationId="{DD0CECD9-70C9-49CE-867B-B51CE2AD26CE}"/>
          </ac:spMkLst>
        </pc:spChg>
        <pc:spChg chg="add mod">
          <ac:chgData name="Aalto" userId="3526bcd3-05d2-4593-ad8f-6430d6031fd2" providerId="ADAL" clId="{A5193497-B18C-4F9F-80ED-D46E734A412E}" dt="2021-11-19T04:19:52.511" v="2573" actId="20577"/>
          <ac:spMkLst>
            <pc:docMk/>
            <pc:sldMk cId="1765448733" sldId="341"/>
            <ac:spMk id="19" creationId="{87505E3E-1C1E-4B91-AE90-5090BBC26CAE}"/>
          </ac:spMkLst>
        </pc:spChg>
        <pc:graphicFrameChg chg="add mod modGraphic">
          <ac:chgData name="Aalto" userId="3526bcd3-05d2-4593-ad8f-6430d6031fd2" providerId="ADAL" clId="{A5193497-B18C-4F9F-80ED-D46E734A412E}" dt="2021-11-19T04:19:40.307" v="2554" actId="1076"/>
          <ac:graphicFrameMkLst>
            <pc:docMk/>
            <pc:sldMk cId="1765448733" sldId="341"/>
            <ac:graphicFrameMk id="5" creationId="{AF841EF5-F6E4-4AA5-AA6B-1B99FEA4CE0C}"/>
          </ac:graphicFrameMkLst>
        </pc:graphicFrameChg>
        <pc:graphicFrameChg chg="add del">
          <ac:chgData name="Aalto" userId="3526bcd3-05d2-4593-ad8f-6430d6031fd2" providerId="ADAL" clId="{A5193497-B18C-4F9F-80ED-D46E734A412E}" dt="2021-11-19T02:24:33.162" v="1081" actId="478"/>
          <ac:graphicFrameMkLst>
            <pc:docMk/>
            <pc:sldMk cId="1765448733" sldId="341"/>
            <ac:graphicFrameMk id="8" creationId="{972301A7-D0CC-4A24-8AB2-26D7A67CE8F9}"/>
          </ac:graphicFrameMkLst>
        </pc:graphicFrameChg>
        <pc:graphicFrameChg chg="del">
          <ac:chgData name="Aalto" userId="3526bcd3-05d2-4593-ad8f-6430d6031fd2" providerId="ADAL" clId="{A5193497-B18C-4F9F-80ED-D46E734A412E}" dt="2021-11-19T01:57:38.785" v="88" actId="478"/>
          <ac:graphicFrameMkLst>
            <pc:docMk/>
            <pc:sldMk cId="1765448733" sldId="341"/>
            <ac:graphicFrameMk id="9" creationId="{8BF0181C-34A3-4D02-8CA8-14087803FD6B}"/>
          </ac:graphicFrameMkLst>
        </pc:graphicFrameChg>
        <pc:graphicFrameChg chg="add del mod modGraphic">
          <ac:chgData name="Aalto" userId="3526bcd3-05d2-4593-ad8f-6430d6031fd2" providerId="ADAL" clId="{A5193497-B18C-4F9F-80ED-D46E734A412E}" dt="2021-11-19T02:24:07.740" v="1079" actId="478"/>
          <ac:graphicFrameMkLst>
            <pc:docMk/>
            <pc:sldMk cId="1765448733" sldId="341"/>
            <ac:graphicFrameMk id="16" creationId="{2B25F957-DFB3-490C-B6C2-9ACF51A4241F}"/>
          </ac:graphicFrameMkLst>
        </pc:graphicFrameChg>
        <pc:picChg chg="del">
          <ac:chgData name="Aalto" userId="3526bcd3-05d2-4593-ad8f-6430d6031fd2" providerId="ADAL" clId="{A5193497-B18C-4F9F-80ED-D46E734A412E}" dt="2021-11-19T02:06:50.370" v="291" actId="478"/>
          <ac:picMkLst>
            <pc:docMk/>
            <pc:sldMk cId="1765448733" sldId="341"/>
            <ac:picMk id="7" creationId="{904665B9-76A4-4437-BD8D-7A8FE26D40E3}"/>
          </ac:picMkLst>
        </pc:picChg>
        <pc:picChg chg="add mod modCrop">
          <ac:chgData name="Aalto" userId="3526bcd3-05d2-4593-ad8f-6430d6031fd2" providerId="ADAL" clId="{A5193497-B18C-4F9F-80ED-D46E734A412E}" dt="2021-11-19T04:20:04.442" v="2574" actId="1076"/>
          <ac:picMkLst>
            <pc:docMk/>
            <pc:sldMk cId="1765448733" sldId="341"/>
            <ac:picMk id="11" creationId="{18C12C16-BE8E-45EF-9D54-813C9A779111}"/>
          </ac:picMkLst>
        </pc:picChg>
        <pc:picChg chg="add mod modCrop">
          <ac:chgData name="Aalto" userId="3526bcd3-05d2-4593-ad8f-6430d6031fd2" providerId="ADAL" clId="{A5193497-B18C-4F9F-80ED-D46E734A412E}" dt="2021-11-19T04:20:04.442" v="2574" actId="1076"/>
          <ac:picMkLst>
            <pc:docMk/>
            <pc:sldMk cId="1765448733" sldId="341"/>
            <ac:picMk id="12" creationId="{2E6871C8-3638-489C-91A9-CED2C21AFBAD}"/>
          </ac:picMkLst>
        </pc:picChg>
        <pc:picChg chg="del">
          <ac:chgData name="Aalto" userId="3526bcd3-05d2-4593-ad8f-6430d6031fd2" providerId="ADAL" clId="{A5193497-B18C-4F9F-80ED-D46E734A412E}" dt="2021-11-19T02:06:53.782" v="293" actId="478"/>
          <ac:picMkLst>
            <pc:docMk/>
            <pc:sldMk cId="1765448733" sldId="341"/>
            <ac:picMk id="1026" creationId="{09643764-5A8F-42C6-969A-626926D76C35}"/>
          </ac:picMkLst>
        </pc:picChg>
      </pc:sldChg>
      <pc:sldChg chg="add del">
        <pc:chgData name="Aalto" userId="3526bcd3-05d2-4593-ad8f-6430d6031fd2" providerId="ADAL" clId="{A5193497-B18C-4F9F-80ED-D46E734A412E}" dt="2021-11-19T01:58:13.294" v="105" actId="47"/>
        <pc:sldMkLst>
          <pc:docMk/>
          <pc:sldMk cId="2618084514" sldId="342"/>
        </pc:sldMkLst>
      </pc:sldChg>
      <pc:sldChg chg="addSp delSp modSp add del mod">
        <pc:chgData name="Aalto" userId="3526bcd3-05d2-4593-ad8f-6430d6031fd2" providerId="ADAL" clId="{A5193497-B18C-4F9F-80ED-D46E734A412E}" dt="2021-11-19T02:46:08.597" v="1569" actId="47"/>
        <pc:sldMkLst>
          <pc:docMk/>
          <pc:sldMk cId="4092684159" sldId="342"/>
        </pc:sldMkLst>
        <pc:spChg chg="mod">
          <ac:chgData name="Aalto" userId="3526bcd3-05d2-4593-ad8f-6430d6031fd2" providerId="ADAL" clId="{A5193497-B18C-4F9F-80ED-D46E734A412E}" dt="2021-11-19T02:13:25.609" v="640" actId="20577"/>
          <ac:spMkLst>
            <pc:docMk/>
            <pc:sldMk cId="4092684159" sldId="342"/>
            <ac:spMk id="2" creationId="{DF132DFC-7F1A-4DE0-B229-AFAAFC1EE021}"/>
          </ac:spMkLst>
        </pc:spChg>
        <pc:spChg chg="del">
          <ac:chgData name="Aalto" userId="3526bcd3-05d2-4593-ad8f-6430d6031fd2" providerId="ADAL" clId="{A5193497-B18C-4F9F-80ED-D46E734A412E}" dt="2021-11-19T02:24:57.795" v="1086" actId="478"/>
          <ac:spMkLst>
            <pc:docMk/>
            <pc:sldMk cId="4092684159" sldId="342"/>
            <ac:spMk id="3" creationId="{7C7EA2C5-32D7-4359-B2F0-0F720A76514A}"/>
          </ac:spMkLst>
        </pc:spChg>
        <pc:spChg chg="del">
          <ac:chgData name="Aalto" userId="3526bcd3-05d2-4593-ad8f-6430d6031fd2" providerId="ADAL" clId="{A5193497-B18C-4F9F-80ED-D46E734A412E}" dt="2021-11-19T02:25:06.355" v="1089" actId="478"/>
          <ac:spMkLst>
            <pc:docMk/>
            <pc:sldMk cId="4092684159" sldId="342"/>
            <ac:spMk id="4" creationId="{DFAFEA57-1DB3-4375-A82E-65226E37EC20}"/>
          </ac:spMkLst>
        </pc:spChg>
        <pc:spChg chg="del">
          <ac:chgData name="Aalto" userId="3526bcd3-05d2-4593-ad8f-6430d6031fd2" providerId="ADAL" clId="{A5193497-B18C-4F9F-80ED-D46E734A412E}" dt="2021-11-19T02:25:02.893" v="1088" actId="478"/>
          <ac:spMkLst>
            <pc:docMk/>
            <pc:sldMk cId="4092684159" sldId="342"/>
            <ac:spMk id="6" creationId="{C4FC0D1B-9232-43A8-A27C-15F0F1BCC66B}"/>
          </ac:spMkLst>
        </pc:spChg>
        <pc:spChg chg="add del mod">
          <ac:chgData name="Aalto" userId="3526bcd3-05d2-4593-ad8f-6430d6031fd2" providerId="ADAL" clId="{A5193497-B18C-4F9F-80ED-D46E734A412E}" dt="2021-11-19T02:40:58.585" v="1413" actId="20577"/>
          <ac:spMkLst>
            <pc:docMk/>
            <pc:sldMk cId="4092684159" sldId="342"/>
            <ac:spMk id="9" creationId="{C3AF2C0E-5741-470E-9164-FB2B77E230ED}"/>
          </ac:spMkLst>
        </pc:spChg>
        <pc:spChg chg="del">
          <ac:chgData name="Aalto" userId="3526bcd3-05d2-4593-ad8f-6430d6031fd2" providerId="ADAL" clId="{A5193497-B18C-4F9F-80ED-D46E734A412E}" dt="2021-11-19T02:25:02.893" v="1088" actId="478"/>
          <ac:spMkLst>
            <pc:docMk/>
            <pc:sldMk cId="4092684159" sldId="342"/>
            <ac:spMk id="10" creationId="{9BBD26EE-37DB-4EDF-829D-9D0A7919B4FA}"/>
          </ac:spMkLst>
        </pc:spChg>
        <pc:picChg chg="del">
          <ac:chgData name="Aalto" userId="3526bcd3-05d2-4593-ad8f-6430d6031fd2" providerId="ADAL" clId="{A5193497-B18C-4F9F-80ED-D46E734A412E}" dt="2021-11-19T02:25:06.355" v="1089" actId="478"/>
          <ac:picMkLst>
            <pc:docMk/>
            <pc:sldMk cId="4092684159" sldId="342"/>
            <ac:picMk id="7" creationId="{904665B9-76A4-4437-BD8D-7A8FE26D40E3}"/>
          </ac:picMkLst>
        </pc:picChg>
        <pc:picChg chg="del">
          <ac:chgData name="Aalto" userId="3526bcd3-05d2-4593-ad8f-6430d6031fd2" providerId="ADAL" clId="{A5193497-B18C-4F9F-80ED-D46E734A412E}" dt="2021-11-19T02:25:00.031" v="1087" actId="478"/>
          <ac:picMkLst>
            <pc:docMk/>
            <pc:sldMk cId="4092684159" sldId="342"/>
            <ac:picMk id="1026" creationId="{09643764-5A8F-42C6-969A-626926D76C35}"/>
          </ac:picMkLst>
        </pc:picChg>
      </pc:sldChg>
      <pc:sldChg chg="add del">
        <pc:chgData name="Aalto" userId="3526bcd3-05d2-4593-ad8f-6430d6031fd2" providerId="ADAL" clId="{A5193497-B18C-4F9F-80ED-D46E734A412E}" dt="2021-11-19T02:13:28.652" v="641" actId="47"/>
        <pc:sldMkLst>
          <pc:docMk/>
          <pc:sldMk cId="3987523141" sldId="343"/>
        </pc:sldMkLst>
      </pc:sldChg>
      <pc:sldChg chg="addSp modSp new mod">
        <pc:chgData name="Aalto" userId="3526bcd3-05d2-4593-ad8f-6430d6031fd2" providerId="ADAL" clId="{A5193497-B18C-4F9F-80ED-D46E734A412E}" dt="2021-11-19T04:30:32.470" v="2764" actId="20577"/>
        <pc:sldMkLst>
          <pc:docMk/>
          <pc:sldMk cId="3095615548" sldId="344"/>
        </pc:sldMkLst>
        <pc:spChg chg="mod">
          <ac:chgData name="Aalto" userId="3526bcd3-05d2-4593-ad8f-6430d6031fd2" providerId="ADAL" clId="{A5193497-B18C-4F9F-80ED-D46E734A412E}" dt="2021-11-19T02:01:42.704" v="272" actId="403"/>
          <ac:spMkLst>
            <pc:docMk/>
            <pc:sldMk cId="3095615548" sldId="344"/>
            <ac:spMk id="2" creationId="{3429F2E1-48AA-4F9A-BC2F-4DBF6DB0AAD9}"/>
          </ac:spMkLst>
        </pc:spChg>
        <pc:spChg chg="add mod">
          <ac:chgData name="Aalto" userId="3526bcd3-05d2-4593-ad8f-6430d6031fd2" providerId="ADAL" clId="{A5193497-B18C-4F9F-80ED-D46E734A412E}" dt="2021-11-19T04:30:32.470" v="2764" actId="20577"/>
          <ac:spMkLst>
            <pc:docMk/>
            <pc:sldMk cId="3095615548" sldId="344"/>
            <ac:spMk id="3" creationId="{131DE3A3-D0BF-40AB-B12A-9E33DD0AF7F2}"/>
          </ac:spMkLst>
        </pc:spChg>
      </pc:sldChg>
      <pc:sldChg chg="addSp delSp modSp add mod">
        <pc:chgData name="Aalto" userId="3526bcd3-05d2-4593-ad8f-6430d6031fd2" providerId="ADAL" clId="{A5193497-B18C-4F9F-80ED-D46E734A412E}" dt="2021-11-19T04:31:01.750" v="2776" actId="20577"/>
        <pc:sldMkLst>
          <pc:docMk/>
          <pc:sldMk cId="111152345" sldId="345"/>
        </pc:sldMkLst>
        <pc:spChg chg="add mod">
          <ac:chgData name="Aalto" userId="3526bcd3-05d2-4593-ad8f-6430d6031fd2" providerId="ADAL" clId="{A5193497-B18C-4F9F-80ED-D46E734A412E}" dt="2021-11-19T04:31:01.750" v="2776" actId="20577"/>
          <ac:spMkLst>
            <pc:docMk/>
            <pc:sldMk cId="111152345" sldId="345"/>
            <ac:spMk id="4" creationId="{F378649A-15D4-496E-96C8-BF537CD353EB}"/>
          </ac:spMkLst>
        </pc:spChg>
        <pc:spChg chg="add del">
          <ac:chgData name="Aalto" userId="3526bcd3-05d2-4593-ad8f-6430d6031fd2" providerId="ADAL" clId="{A5193497-B18C-4F9F-80ED-D46E734A412E}" dt="2021-11-19T03:07:46.758" v="1817" actId="22"/>
          <ac:spMkLst>
            <pc:docMk/>
            <pc:sldMk cId="111152345" sldId="345"/>
            <ac:spMk id="6" creationId="{67677AC4-8B19-4802-844B-73190E08BD90}"/>
          </ac:spMkLst>
        </pc:spChg>
        <pc:spChg chg="add del">
          <ac:chgData name="Aalto" userId="3526bcd3-05d2-4593-ad8f-6430d6031fd2" providerId="ADAL" clId="{A5193497-B18C-4F9F-80ED-D46E734A412E}" dt="2021-11-19T03:07:56.362" v="1819" actId="22"/>
          <ac:spMkLst>
            <pc:docMk/>
            <pc:sldMk cId="111152345" sldId="345"/>
            <ac:spMk id="8" creationId="{5CD2F4E7-4BB8-411E-9A87-61FB50152E7F}"/>
          </ac:spMkLst>
        </pc:spChg>
        <pc:spChg chg="mod">
          <ac:chgData name="Aalto" userId="3526bcd3-05d2-4593-ad8f-6430d6031fd2" providerId="ADAL" clId="{A5193497-B18C-4F9F-80ED-D46E734A412E}" dt="2021-11-19T03:54:40.276" v="2200" actId="113"/>
          <ac:spMkLst>
            <pc:docMk/>
            <pc:sldMk cId="111152345" sldId="345"/>
            <ac:spMk id="9" creationId="{C3AF2C0E-5741-470E-9164-FB2B77E230ED}"/>
          </ac:spMkLst>
        </pc:spChg>
        <pc:picChg chg="add mod">
          <ac:chgData name="Aalto" userId="3526bcd3-05d2-4593-ad8f-6430d6031fd2" providerId="ADAL" clId="{A5193497-B18C-4F9F-80ED-D46E734A412E}" dt="2021-11-19T03:48:21.467" v="1825"/>
          <ac:picMkLst>
            <pc:docMk/>
            <pc:sldMk cId="111152345" sldId="345"/>
            <ac:picMk id="10" creationId="{3F0057D0-EE94-4070-8F32-A15AF32D57F0}"/>
          </ac:picMkLst>
        </pc:picChg>
        <pc:picChg chg="add del mod">
          <ac:chgData name="Aalto" userId="3526bcd3-05d2-4593-ad8f-6430d6031fd2" providerId="ADAL" clId="{A5193497-B18C-4F9F-80ED-D46E734A412E}" dt="2021-11-19T03:49:29.438" v="1854" actId="478"/>
          <ac:picMkLst>
            <pc:docMk/>
            <pc:sldMk cId="111152345" sldId="345"/>
            <ac:picMk id="11" creationId="{65BD2FC9-ADA7-4F92-AAD7-396CADDB82DA}"/>
          </ac:picMkLst>
        </pc:picChg>
        <pc:picChg chg="add mod">
          <ac:chgData name="Aalto" userId="3526bcd3-05d2-4593-ad8f-6430d6031fd2" providerId="ADAL" clId="{A5193497-B18C-4F9F-80ED-D46E734A412E}" dt="2021-11-19T03:55:29.151" v="2227" actId="1076"/>
          <ac:picMkLst>
            <pc:docMk/>
            <pc:sldMk cId="111152345" sldId="345"/>
            <ac:picMk id="12" creationId="{166DDF32-CF83-4DE7-95D2-D1221967CF32}"/>
          </ac:picMkLst>
        </pc:picChg>
      </pc:sldChg>
      <pc:sldChg chg="addSp delSp modSp add mod">
        <pc:chgData name="Aalto" userId="3526bcd3-05d2-4593-ad8f-6430d6031fd2" providerId="ADAL" clId="{A5193497-B18C-4F9F-80ED-D46E734A412E}" dt="2021-11-19T04:30:16.312" v="2757" actId="6549"/>
        <pc:sldMkLst>
          <pc:docMk/>
          <pc:sldMk cId="2983288592" sldId="346"/>
        </pc:sldMkLst>
        <pc:spChg chg="del">
          <ac:chgData name="Aalto" userId="3526bcd3-05d2-4593-ad8f-6430d6031fd2" providerId="ADAL" clId="{A5193497-B18C-4F9F-80ED-D46E734A412E}" dt="2021-11-19T02:46:13.385" v="1570" actId="478"/>
          <ac:spMkLst>
            <pc:docMk/>
            <pc:sldMk cId="2983288592" sldId="346"/>
            <ac:spMk id="4" creationId="{F378649A-15D4-496E-96C8-BF537CD353EB}"/>
          </ac:spMkLst>
        </pc:spChg>
        <pc:spChg chg="add del mod">
          <ac:chgData name="Aalto" userId="3526bcd3-05d2-4593-ad8f-6430d6031fd2" providerId="ADAL" clId="{A5193497-B18C-4F9F-80ED-D46E734A412E}" dt="2021-11-19T04:26:31.202" v="2626" actId="478"/>
          <ac:spMkLst>
            <pc:docMk/>
            <pc:sldMk cId="2983288592" sldId="346"/>
            <ac:spMk id="7" creationId="{3BAD8E06-29A4-4796-A138-9F60A294FCBD}"/>
          </ac:spMkLst>
        </pc:spChg>
        <pc:spChg chg="mod">
          <ac:chgData name="Aalto" userId="3526bcd3-05d2-4593-ad8f-6430d6031fd2" providerId="ADAL" clId="{A5193497-B18C-4F9F-80ED-D46E734A412E}" dt="2021-11-19T03:55:12.993" v="2223" actId="6549"/>
          <ac:spMkLst>
            <pc:docMk/>
            <pc:sldMk cId="2983288592" sldId="346"/>
            <ac:spMk id="9" creationId="{C3AF2C0E-5741-470E-9164-FB2B77E230ED}"/>
          </ac:spMkLst>
        </pc:spChg>
        <pc:spChg chg="add mod">
          <ac:chgData name="Aalto" userId="3526bcd3-05d2-4593-ad8f-6430d6031fd2" providerId="ADAL" clId="{A5193497-B18C-4F9F-80ED-D46E734A412E}" dt="2021-11-19T04:30:16.312" v="2757" actId="6549"/>
          <ac:spMkLst>
            <pc:docMk/>
            <pc:sldMk cId="2983288592" sldId="346"/>
            <ac:spMk id="11" creationId="{4EAF6836-00BD-43CB-A3E6-411980D80E18}"/>
          </ac:spMkLst>
        </pc:spChg>
        <pc:spChg chg="add del mod">
          <ac:chgData name="Aalto" userId="3526bcd3-05d2-4593-ad8f-6430d6031fd2" providerId="ADAL" clId="{A5193497-B18C-4F9F-80ED-D46E734A412E}" dt="2021-11-19T04:26:28.896" v="2624" actId="478"/>
          <ac:spMkLst>
            <pc:docMk/>
            <pc:sldMk cId="2983288592" sldId="346"/>
            <ac:spMk id="12" creationId="{91CFA8E2-84F4-41CB-94F2-63C1183FFD06}"/>
          </ac:spMkLst>
        </pc:spChg>
        <pc:graphicFrameChg chg="add mod modGraphic">
          <ac:chgData name="Aalto" userId="3526bcd3-05d2-4593-ad8f-6430d6031fd2" providerId="ADAL" clId="{A5193497-B18C-4F9F-80ED-D46E734A412E}" dt="2021-11-19T04:29:09.487" v="2738" actId="1076"/>
          <ac:graphicFrameMkLst>
            <pc:docMk/>
            <pc:sldMk cId="2983288592" sldId="346"/>
            <ac:graphicFrameMk id="13" creationId="{A1C10748-3117-4D1F-83C3-95FA7980F384}"/>
          </ac:graphicFrameMkLst>
        </pc:graphicFrameChg>
        <pc:picChg chg="add del mod">
          <ac:chgData name="Aalto" userId="3526bcd3-05d2-4593-ad8f-6430d6031fd2" providerId="ADAL" clId="{A5193497-B18C-4F9F-80ED-D46E734A412E}" dt="2021-11-19T04:26:27.497" v="2623" actId="478"/>
          <ac:picMkLst>
            <pc:docMk/>
            <pc:sldMk cId="2983288592" sldId="346"/>
            <ac:picMk id="3" creationId="{0DDBBCBC-68B1-4A04-9DAA-9860D53CDE65}"/>
          </ac:picMkLst>
        </pc:picChg>
        <pc:picChg chg="add del mod">
          <ac:chgData name="Aalto" userId="3526bcd3-05d2-4593-ad8f-6430d6031fd2" providerId="ADAL" clId="{A5193497-B18C-4F9F-80ED-D46E734A412E}" dt="2021-11-19T04:26:29.300" v="2625" actId="478"/>
          <ac:picMkLst>
            <pc:docMk/>
            <pc:sldMk cId="2983288592" sldId="346"/>
            <ac:picMk id="6" creationId="{0C82A144-F15B-44DC-8B61-C20E64D27CC9}"/>
          </ac:picMkLst>
        </pc:picChg>
        <pc:picChg chg="add mod">
          <ac:chgData name="Aalto" userId="3526bcd3-05d2-4593-ad8f-6430d6031fd2" providerId="ADAL" clId="{A5193497-B18C-4F9F-80ED-D46E734A412E}" dt="2021-11-19T03:52:03.710" v="2054" actId="571"/>
          <ac:picMkLst>
            <pc:docMk/>
            <pc:sldMk cId="2983288592" sldId="346"/>
            <ac:picMk id="8" creationId="{56B532E8-C17E-42C9-8DDA-81652A6A4B6F}"/>
          </ac:picMkLst>
        </pc:picChg>
        <pc:picChg chg="add mod">
          <ac:chgData name="Aalto" userId="3526bcd3-05d2-4593-ad8f-6430d6031fd2" providerId="ADAL" clId="{A5193497-B18C-4F9F-80ED-D46E734A412E}" dt="2021-11-19T03:52:03.710" v="2054" actId="571"/>
          <ac:picMkLst>
            <pc:docMk/>
            <pc:sldMk cId="2983288592" sldId="346"/>
            <ac:picMk id="10" creationId="{BB6AA5CE-79D2-4A7E-AE9D-C0354D6F2072}"/>
          </ac:picMkLst>
        </pc:picChg>
      </pc:sldChg>
      <pc:sldChg chg="addSp modSp add mod ord">
        <pc:chgData name="Aalto" userId="3526bcd3-05d2-4593-ad8f-6430d6031fd2" providerId="ADAL" clId="{A5193497-B18C-4F9F-80ED-D46E734A412E}" dt="2021-11-19T04:27:45.727" v="2722"/>
        <pc:sldMkLst>
          <pc:docMk/>
          <pc:sldMk cId="2445227184" sldId="347"/>
        </pc:sldMkLst>
        <pc:spChg chg="mod">
          <ac:chgData name="Aalto" userId="3526bcd3-05d2-4593-ad8f-6430d6031fd2" providerId="ADAL" clId="{A5193497-B18C-4F9F-80ED-D46E734A412E}" dt="2021-11-19T03:49:07.543" v="1850" actId="20577"/>
          <ac:spMkLst>
            <pc:docMk/>
            <pc:sldMk cId="2445227184" sldId="347"/>
            <ac:spMk id="2" creationId="{DF132DFC-7F1A-4DE0-B229-AFAAFC1EE021}"/>
          </ac:spMkLst>
        </pc:spChg>
        <pc:spChg chg="add mod">
          <ac:chgData name="Aalto" userId="3526bcd3-05d2-4593-ad8f-6430d6031fd2" providerId="ADAL" clId="{A5193497-B18C-4F9F-80ED-D46E734A412E}" dt="2021-11-19T03:49:03.340" v="1839" actId="571"/>
          <ac:spMkLst>
            <pc:docMk/>
            <pc:sldMk cId="2445227184" sldId="347"/>
            <ac:spMk id="4" creationId="{DB54319D-D788-47B6-8A50-6120948C837D}"/>
          </ac:spMkLst>
        </pc:spChg>
        <pc:spChg chg="mod">
          <ac:chgData name="Aalto" userId="3526bcd3-05d2-4593-ad8f-6430d6031fd2" providerId="ADAL" clId="{A5193497-B18C-4F9F-80ED-D46E734A412E}" dt="2021-11-19T03:51:01.923" v="2034" actId="20577"/>
          <ac:spMkLst>
            <pc:docMk/>
            <pc:sldMk cId="2445227184" sldId="347"/>
            <ac:spMk id="9" creationId="{C3AF2C0E-5741-470E-9164-FB2B77E230ED}"/>
          </ac:spMkLst>
        </pc:spChg>
        <pc:picChg chg="add mod">
          <ac:chgData name="Aalto" userId="3526bcd3-05d2-4593-ad8f-6430d6031fd2" providerId="ADAL" clId="{A5193497-B18C-4F9F-80ED-D46E734A412E}" dt="2021-11-19T03:50:42.469" v="2016" actId="1076"/>
          <ac:picMkLst>
            <pc:docMk/>
            <pc:sldMk cId="2445227184" sldId="347"/>
            <ac:picMk id="5" creationId="{A833FC07-FB48-4A82-9C24-194FD7053863}"/>
          </ac:picMkLst>
        </pc:picChg>
      </pc:sldChg>
      <pc:sldChg chg="addSp delSp modSp add mod">
        <pc:chgData name="Aalto" userId="3526bcd3-05d2-4593-ad8f-6430d6031fd2" providerId="ADAL" clId="{A5193497-B18C-4F9F-80ED-D46E734A412E}" dt="2021-11-19T04:29:41.362" v="2744" actId="1076"/>
        <pc:sldMkLst>
          <pc:docMk/>
          <pc:sldMk cId="4038299795" sldId="348"/>
        </pc:sldMkLst>
        <pc:spChg chg="mod">
          <ac:chgData name="Aalto" userId="3526bcd3-05d2-4593-ad8f-6430d6031fd2" providerId="ADAL" clId="{A5193497-B18C-4F9F-80ED-D46E734A412E}" dt="2021-11-19T04:14:27.218" v="2481" actId="20577"/>
          <ac:spMkLst>
            <pc:docMk/>
            <pc:sldMk cId="4038299795" sldId="348"/>
            <ac:spMk id="2" creationId="{DF132DFC-7F1A-4DE0-B229-AFAAFC1EE021}"/>
          </ac:spMkLst>
        </pc:spChg>
        <pc:spChg chg="del">
          <ac:chgData name="Aalto" userId="3526bcd3-05d2-4593-ad8f-6430d6031fd2" providerId="ADAL" clId="{A5193497-B18C-4F9F-80ED-D46E734A412E}" dt="2021-11-19T04:29:23.949" v="2739" actId="478"/>
          <ac:spMkLst>
            <pc:docMk/>
            <pc:sldMk cId="4038299795" sldId="348"/>
            <ac:spMk id="9" creationId="{C3AF2C0E-5741-470E-9164-FB2B77E230ED}"/>
          </ac:spMkLst>
        </pc:spChg>
        <pc:spChg chg="add del mod">
          <ac:chgData name="Aalto" userId="3526bcd3-05d2-4593-ad8f-6430d6031fd2" providerId="ADAL" clId="{A5193497-B18C-4F9F-80ED-D46E734A412E}" dt="2021-11-19T04:16:24.986" v="2498"/>
          <ac:spMkLst>
            <pc:docMk/>
            <pc:sldMk cId="4038299795" sldId="348"/>
            <ac:spMk id="10" creationId="{78824A9E-4D09-4C55-9BC0-F90002D780BE}"/>
          </ac:spMkLst>
        </pc:spChg>
        <pc:spChg chg="add mod">
          <ac:chgData name="Aalto" userId="3526bcd3-05d2-4593-ad8f-6430d6031fd2" providerId="ADAL" clId="{A5193497-B18C-4F9F-80ED-D46E734A412E}" dt="2021-11-19T04:29:32.162" v="2742" actId="164"/>
          <ac:spMkLst>
            <pc:docMk/>
            <pc:sldMk cId="4038299795" sldId="348"/>
            <ac:spMk id="11" creationId="{2F38EF7D-2206-4CD2-9D8F-28EE15BAE1A5}"/>
          </ac:spMkLst>
        </pc:spChg>
        <pc:spChg chg="add mod">
          <ac:chgData name="Aalto" userId="3526bcd3-05d2-4593-ad8f-6430d6031fd2" providerId="ADAL" clId="{A5193497-B18C-4F9F-80ED-D46E734A412E}" dt="2021-11-19T04:29:32.162" v="2742" actId="164"/>
          <ac:spMkLst>
            <pc:docMk/>
            <pc:sldMk cId="4038299795" sldId="348"/>
            <ac:spMk id="12" creationId="{15DA9A92-CABE-44FF-9332-B5237AF0FFED}"/>
          </ac:spMkLst>
        </pc:spChg>
        <pc:spChg chg="add del mod">
          <ac:chgData name="Aalto" userId="3526bcd3-05d2-4593-ad8f-6430d6031fd2" providerId="ADAL" clId="{A5193497-B18C-4F9F-80ED-D46E734A412E}" dt="2021-11-19T04:21:40.449" v="2576"/>
          <ac:spMkLst>
            <pc:docMk/>
            <pc:sldMk cId="4038299795" sldId="348"/>
            <ac:spMk id="13" creationId="{A942BE6B-82B8-448B-B10C-C7C2B929D2D3}"/>
          </ac:spMkLst>
        </pc:spChg>
        <pc:spChg chg="add del mod">
          <ac:chgData name="Aalto" userId="3526bcd3-05d2-4593-ad8f-6430d6031fd2" providerId="ADAL" clId="{A5193497-B18C-4F9F-80ED-D46E734A412E}" dt="2021-11-19T04:21:42.715" v="2578"/>
          <ac:spMkLst>
            <pc:docMk/>
            <pc:sldMk cId="4038299795" sldId="348"/>
            <ac:spMk id="14" creationId="{D351390E-FA1B-4B13-838C-EF6DD0958C4D}"/>
          </ac:spMkLst>
        </pc:spChg>
        <pc:grpChg chg="add mod">
          <ac:chgData name="Aalto" userId="3526bcd3-05d2-4593-ad8f-6430d6031fd2" providerId="ADAL" clId="{A5193497-B18C-4F9F-80ED-D46E734A412E}" dt="2021-11-19T04:29:38.310" v="2743" actId="164"/>
          <ac:grpSpMkLst>
            <pc:docMk/>
            <pc:sldMk cId="4038299795" sldId="348"/>
            <ac:grpSpMk id="8" creationId="{2C6D80B6-7BD0-46D1-B3BD-B83499B53B7B}"/>
          </ac:grpSpMkLst>
        </pc:grpChg>
        <pc:grpChg chg="add mod">
          <ac:chgData name="Aalto" userId="3526bcd3-05d2-4593-ad8f-6430d6031fd2" providerId="ADAL" clId="{A5193497-B18C-4F9F-80ED-D46E734A412E}" dt="2021-11-19T04:29:41.362" v="2744" actId="1076"/>
          <ac:grpSpMkLst>
            <pc:docMk/>
            <pc:sldMk cId="4038299795" sldId="348"/>
            <ac:grpSpMk id="15" creationId="{306D6C1B-BC7C-48B9-A196-E99D8AE883E3}"/>
          </ac:grpSpMkLst>
        </pc:grpChg>
        <pc:picChg chg="add mod">
          <ac:chgData name="Aalto" userId="3526bcd3-05d2-4593-ad8f-6430d6031fd2" providerId="ADAL" clId="{A5193497-B18C-4F9F-80ED-D46E734A412E}" dt="2021-11-19T04:29:32.162" v="2742" actId="164"/>
          <ac:picMkLst>
            <pc:docMk/>
            <pc:sldMk cId="4038299795" sldId="348"/>
            <ac:picMk id="4" creationId="{C21B0A98-E3CA-422E-8843-8FE3D0296200}"/>
          </ac:picMkLst>
        </pc:picChg>
        <pc:picChg chg="del">
          <ac:chgData name="Aalto" userId="3526bcd3-05d2-4593-ad8f-6430d6031fd2" providerId="ADAL" clId="{A5193497-B18C-4F9F-80ED-D46E734A412E}" dt="2021-11-19T03:58:57.851" v="2444" actId="478"/>
          <ac:picMkLst>
            <pc:docMk/>
            <pc:sldMk cId="4038299795" sldId="348"/>
            <ac:picMk id="5" creationId="{A833FC07-FB48-4A82-9C24-194FD7053863}"/>
          </ac:picMkLst>
        </pc:picChg>
        <pc:picChg chg="add mod">
          <ac:chgData name="Aalto" userId="3526bcd3-05d2-4593-ad8f-6430d6031fd2" providerId="ADAL" clId="{A5193497-B18C-4F9F-80ED-D46E734A412E}" dt="2021-11-19T04:29:38.310" v="2743" actId="164"/>
          <ac:picMkLst>
            <pc:docMk/>
            <pc:sldMk cId="4038299795" sldId="348"/>
            <ac:picMk id="7" creationId="{E868BFC1-AABA-4DDE-B4CD-5DA5712AE2CF}"/>
          </ac:picMkLst>
        </pc:picChg>
      </pc:sldChg>
      <pc:sldChg chg="addSp delSp modSp add mod ord">
        <pc:chgData name="Aalto" userId="3526bcd3-05d2-4593-ad8f-6430d6031fd2" providerId="ADAL" clId="{A5193497-B18C-4F9F-80ED-D46E734A412E}" dt="2021-11-19T04:27:48.130" v="2724"/>
        <pc:sldMkLst>
          <pc:docMk/>
          <pc:sldMk cId="2320380462" sldId="349"/>
        </pc:sldMkLst>
        <pc:spChg chg="mod">
          <ac:chgData name="Aalto" userId="3526bcd3-05d2-4593-ad8f-6430d6031fd2" providerId="ADAL" clId="{A5193497-B18C-4F9F-80ED-D46E734A412E}" dt="2021-11-19T04:21:50.319" v="2596" actId="20577"/>
          <ac:spMkLst>
            <pc:docMk/>
            <pc:sldMk cId="2320380462" sldId="349"/>
            <ac:spMk id="2" creationId="{DF132DFC-7F1A-4DE0-B229-AFAAFC1EE021}"/>
          </ac:spMkLst>
        </pc:spChg>
        <pc:spChg chg="del">
          <ac:chgData name="Aalto" userId="3526bcd3-05d2-4593-ad8f-6430d6031fd2" providerId="ADAL" clId="{A5193497-B18C-4F9F-80ED-D46E734A412E}" dt="2021-11-19T04:22:03.632" v="2599" actId="478"/>
          <ac:spMkLst>
            <pc:docMk/>
            <pc:sldMk cId="2320380462" sldId="349"/>
            <ac:spMk id="9" creationId="{C3AF2C0E-5741-470E-9164-FB2B77E230ED}"/>
          </ac:spMkLst>
        </pc:spChg>
        <pc:spChg chg="del">
          <ac:chgData name="Aalto" userId="3526bcd3-05d2-4593-ad8f-6430d6031fd2" providerId="ADAL" clId="{A5193497-B18C-4F9F-80ED-D46E734A412E}" dt="2021-11-19T04:22:04.807" v="2600" actId="478"/>
          <ac:spMkLst>
            <pc:docMk/>
            <pc:sldMk cId="2320380462" sldId="349"/>
            <ac:spMk id="11" creationId="{2F38EF7D-2206-4CD2-9D8F-28EE15BAE1A5}"/>
          </ac:spMkLst>
        </pc:spChg>
        <pc:spChg chg="del">
          <ac:chgData name="Aalto" userId="3526bcd3-05d2-4593-ad8f-6430d6031fd2" providerId="ADAL" clId="{A5193497-B18C-4F9F-80ED-D46E734A412E}" dt="2021-11-19T04:22:05.788" v="2601" actId="478"/>
          <ac:spMkLst>
            <pc:docMk/>
            <pc:sldMk cId="2320380462" sldId="349"/>
            <ac:spMk id="12" creationId="{15DA9A92-CABE-44FF-9332-B5237AF0FFED}"/>
          </ac:spMkLst>
        </pc:spChg>
        <pc:spChg chg="add mod">
          <ac:chgData name="Aalto" userId="3526bcd3-05d2-4593-ad8f-6430d6031fd2" providerId="ADAL" clId="{A5193497-B18C-4F9F-80ED-D46E734A412E}" dt="2021-11-19T04:22:12.162" v="2603" actId="1076"/>
          <ac:spMkLst>
            <pc:docMk/>
            <pc:sldMk cId="2320380462" sldId="349"/>
            <ac:spMk id="13" creationId="{9075BFB5-5F62-429D-9B34-E144863AA1D3}"/>
          </ac:spMkLst>
        </pc:spChg>
        <pc:spChg chg="add mod">
          <ac:chgData name="Aalto" userId="3526bcd3-05d2-4593-ad8f-6430d6031fd2" providerId="ADAL" clId="{A5193497-B18C-4F9F-80ED-D46E734A412E}" dt="2021-11-19T04:22:12.162" v="2603" actId="1076"/>
          <ac:spMkLst>
            <pc:docMk/>
            <pc:sldMk cId="2320380462" sldId="349"/>
            <ac:spMk id="14" creationId="{958EAD58-F2A6-4A5E-972C-E8F9D5E38FC2}"/>
          </ac:spMkLst>
        </pc:spChg>
        <pc:spChg chg="add mod">
          <ac:chgData name="Aalto" userId="3526bcd3-05d2-4593-ad8f-6430d6031fd2" providerId="ADAL" clId="{A5193497-B18C-4F9F-80ED-D46E734A412E}" dt="2021-11-19T04:22:12.162" v="2603" actId="1076"/>
          <ac:spMkLst>
            <pc:docMk/>
            <pc:sldMk cId="2320380462" sldId="349"/>
            <ac:spMk id="15" creationId="{1482F401-336B-4911-AC30-218544F0C6E1}"/>
          </ac:spMkLst>
        </pc:spChg>
        <pc:picChg chg="del">
          <ac:chgData name="Aalto" userId="3526bcd3-05d2-4593-ad8f-6430d6031fd2" providerId="ADAL" clId="{A5193497-B18C-4F9F-80ED-D46E734A412E}" dt="2021-11-19T04:22:01.919" v="2598" actId="478"/>
          <ac:picMkLst>
            <pc:docMk/>
            <pc:sldMk cId="2320380462" sldId="349"/>
            <ac:picMk id="4" creationId="{C21B0A98-E3CA-422E-8843-8FE3D0296200}"/>
          </ac:picMkLst>
        </pc:picChg>
        <pc:picChg chg="del">
          <ac:chgData name="Aalto" userId="3526bcd3-05d2-4593-ad8f-6430d6031fd2" providerId="ADAL" clId="{A5193497-B18C-4F9F-80ED-D46E734A412E}" dt="2021-11-19T04:22:01.416" v="2597" actId="478"/>
          <ac:picMkLst>
            <pc:docMk/>
            <pc:sldMk cId="2320380462" sldId="349"/>
            <ac:picMk id="7" creationId="{E868BFC1-AABA-4DDE-B4CD-5DA5712AE2CF}"/>
          </ac:picMkLst>
        </pc:picChg>
        <pc:picChg chg="add mod">
          <ac:chgData name="Aalto" userId="3526bcd3-05d2-4593-ad8f-6430d6031fd2" providerId="ADAL" clId="{A5193497-B18C-4F9F-80ED-D46E734A412E}" dt="2021-11-19T04:22:12.162" v="2603" actId="1076"/>
          <ac:picMkLst>
            <pc:docMk/>
            <pc:sldMk cId="2320380462" sldId="349"/>
            <ac:picMk id="8" creationId="{116FF79E-191D-4553-943F-AD0EED6397B5}"/>
          </ac:picMkLst>
        </pc:picChg>
        <pc:picChg chg="add mod">
          <ac:chgData name="Aalto" userId="3526bcd3-05d2-4593-ad8f-6430d6031fd2" providerId="ADAL" clId="{A5193497-B18C-4F9F-80ED-D46E734A412E}" dt="2021-11-19T04:22:12.162" v="2603" actId="1076"/>
          <ac:picMkLst>
            <pc:docMk/>
            <pc:sldMk cId="2320380462" sldId="349"/>
            <ac:picMk id="10" creationId="{EB20C3A4-8424-49E7-8E51-0B246E15FAE9}"/>
          </ac:picMkLst>
        </pc:picChg>
      </pc:sldChg>
      <pc:sldChg chg="modSp add mod ord">
        <pc:chgData name="Aalto" userId="3526bcd3-05d2-4593-ad8f-6430d6031fd2" providerId="ADAL" clId="{A5193497-B18C-4F9F-80ED-D46E734A412E}" dt="2021-11-19T04:27:41.143" v="2720" actId="20577"/>
        <pc:sldMkLst>
          <pc:docMk/>
          <pc:sldMk cId="2573407235" sldId="350"/>
        </pc:sldMkLst>
        <pc:spChg chg="mod">
          <ac:chgData name="Aalto" userId="3526bcd3-05d2-4593-ad8f-6430d6031fd2" providerId="ADAL" clId="{A5193497-B18C-4F9F-80ED-D46E734A412E}" dt="2021-11-19T04:27:41.143" v="2720" actId="20577"/>
          <ac:spMkLst>
            <pc:docMk/>
            <pc:sldMk cId="2573407235" sldId="350"/>
            <ac:spMk id="2" creationId="{DF132DFC-7F1A-4DE0-B229-AFAAFC1EE021}"/>
          </ac:spMkLst>
        </pc:spChg>
      </pc:sldChg>
      <pc:sldChg chg="delSp modSp add mod">
        <pc:chgData name="Aalto" userId="3526bcd3-05d2-4593-ad8f-6430d6031fd2" providerId="ADAL" clId="{A5193497-B18C-4F9F-80ED-D46E734A412E}" dt="2021-11-19T04:32:06.822" v="2790" actId="478"/>
        <pc:sldMkLst>
          <pc:docMk/>
          <pc:sldMk cId="447959976" sldId="351"/>
        </pc:sldMkLst>
        <pc:spChg chg="mod">
          <ac:chgData name="Aalto" userId="3526bcd3-05d2-4593-ad8f-6430d6031fd2" providerId="ADAL" clId="{A5193497-B18C-4F9F-80ED-D46E734A412E}" dt="2021-11-19T04:32:00.260" v="2787" actId="20577"/>
          <ac:spMkLst>
            <pc:docMk/>
            <pc:sldMk cId="447959976" sldId="351"/>
            <ac:spMk id="2" creationId="{DF132DFC-7F1A-4DE0-B229-AFAAFC1EE021}"/>
          </ac:spMkLst>
        </pc:spChg>
        <pc:spChg chg="mod">
          <ac:chgData name="Aalto" userId="3526bcd3-05d2-4593-ad8f-6430d6031fd2" providerId="ADAL" clId="{A5193497-B18C-4F9F-80ED-D46E734A412E}" dt="2021-11-19T04:32:03.694" v="2788" actId="6549"/>
          <ac:spMkLst>
            <pc:docMk/>
            <pc:sldMk cId="447959976" sldId="351"/>
            <ac:spMk id="9" creationId="{C3AF2C0E-5741-470E-9164-FB2B77E230ED}"/>
          </ac:spMkLst>
        </pc:spChg>
        <pc:spChg chg="del">
          <ac:chgData name="Aalto" userId="3526bcd3-05d2-4593-ad8f-6430d6031fd2" providerId="ADAL" clId="{A5193497-B18C-4F9F-80ED-D46E734A412E}" dt="2021-11-19T04:32:06.822" v="2790" actId="478"/>
          <ac:spMkLst>
            <pc:docMk/>
            <pc:sldMk cId="447959976" sldId="351"/>
            <ac:spMk id="11" creationId="{4EAF6836-00BD-43CB-A3E6-411980D80E18}"/>
          </ac:spMkLst>
        </pc:spChg>
        <pc:graphicFrameChg chg="del">
          <ac:chgData name="Aalto" userId="3526bcd3-05d2-4593-ad8f-6430d6031fd2" providerId="ADAL" clId="{A5193497-B18C-4F9F-80ED-D46E734A412E}" dt="2021-11-19T04:32:05.538" v="2789" actId="478"/>
          <ac:graphicFrameMkLst>
            <pc:docMk/>
            <pc:sldMk cId="447959976" sldId="351"/>
            <ac:graphicFrameMk id="13" creationId="{A1C10748-3117-4D1F-83C3-95FA7980F384}"/>
          </ac:graphicFrameMkLst>
        </pc:graphicFrameChg>
      </pc:sldChg>
    </pc:docChg>
  </pc:docChgLst>
  <pc:docChgLst>
    <pc:chgData name="Lo, Aalto" userId="S::loaalto@ad.garmin.com::3526bcd3-05d2-4593-ad8f-6430d6031fd2" providerId="AD" clId="Web-{AC402575-8C2E-1217-B407-7AF12D5515A8}"/>
    <pc:docChg chg="modSld">
      <pc:chgData name="Lo, Aalto" userId="S::loaalto@ad.garmin.com::3526bcd3-05d2-4593-ad8f-6430d6031fd2" providerId="AD" clId="Web-{AC402575-8C2E-1217-B407-7AF12D5515A8}" dt="2021-11-19T04:42:06.798" v="24" actId="20577"/>
      <pc:docMkLst>
        <pc:docMk/>
      </pc:docMkLst>
      <pc:sldChg chg="modSp">
        <pc:chgData name="Lo, Aalto" userId="S::loaalto@ad.garmin.com::3526bcd3-05d2-4593-ad8f-6430d6031fd2" providerId="AD" clId="Web-{AC402575-8C2E-1217-B407-7AF12D5515A8}" dt="2021-11-19T04:42:06.798" v="24" actId="20577"/>
        <pc:sldMkLst>
          <pc:docMk/>
          <pc:sldMk cId="3095615548" sldId="344"/>
        </pc:sldMkLst>
        <pc:spChg chg="mod">
          <ac:chgData name="Lo, Aalto" userId="S::loaalto@ad.garmin.com::3526bcd3-05d2-4593-ad8f-6430d6031fd2" providerId="AD" clId="Web-{AC402575-8C2E-1217-B407-7AF12D5515A8}" dt="2021-11-19T04:42:06.798" v="24" actId="20577"/>
          <ac:spMkLst>
            <pc:docMk/>
            <pc:sldMk cId="3095615548" sldId="344"/>
            <ac:spMk id="2" creationId="{3429F2E1-48AA-4F9A-BC2F-4DBF6DB0AAD9}"/>
          </ac:spMkLst>
        </pc:spChg>
        <pc:spChg chg="mod">
          <ac:chgData name="Lo, Aalto" userId="S::loaalto@ad.garmin.com::3526bcd3-05d2-4593-ad8f-6430d6031fd2" providerId="AD" clId="Web-{AC402575-8C2E-1217-B407-7AF12D5515A8}" dt="2021-11-19T04:41:52.220" v="22" actId="20577"/>
          <ac:spMkLst>
            <pc:docMk/>
            <pc:sldMk cId="3095615548" sldId="344"/>
            <ac:spMk id="3" creationId="{131DE3A3-D0BF-40AB-B12A-9E33DD0AF7F2}"/>
          </ac:spMkLst>
        </pc:spChg>
      </pc:sldChg>
      <pc:sldChg chg="modSp">
        <pc:chgData name="Lo, Aalto" userId="S::loaalto@ad.garmin.com::3526bcd3-05d2-4593-ad8f-6430d6031fd2" providerId="AD" clId="Web-{AC402575-8C2E-1217-B407-7AF12D5515A8}" dt="2021-11-19T04:39:00.157" v="11" actId="20577"/>
        <pc:sldMkLst>
          <pc:docMk/>
          <pc:sldMk cId="111152345" sldId="345"/>
        </pc:sldMkLst>
        <pc:spChg chg="mod">
          <ac:chgData name="Lo, Aalto" userId="S::loaalto@ad.garmin.com::3526bcd3-05d2-4593-ad8f-6430d6031fd2" providerId="AD" clId="Web-{AC402575-8C2E-1217-B407-7AF12D5515A8}" dt="2021-11-19T04:39:00.157" v="11" actId="20577"/>
          <ac:spMkLst>
            <pc:docMk/>
            <pc:sldMk cId="111152345" sldId="345"/>
            <ac:spMk id="4" creationId="{F378649A-15D4-496E-96C8-BF537CD353EB}"/>
          </ac:spMkLst>
        </pc:spChg>
      </pc:sldChg>
      <pc:sldChg chg="modSp">
        <pc:chgData name="Lo, Aalto" userId="S::loaalto@ad.garmin.com::3526bcd3-05d2-4593-ad8f-6430d6031fd2" providerId="AD" clId="Web-{AC402575-8C2E-1217-B407-7AF12D5515A8}" dt="2021-11-19T04:39:47.094" v="12" actId="20577"/>
        <pc:sldMkLst>
          <pc:docMk/>
          <pc:sldMk cId="447959976" sldId="351"/>
        </pc:sldMkLst>
        <pc:spChg chg="mod">
          <ac:chgData name="Lo, Aalto" userId="S::loaalto@ad.garmin.com::3526bcd3-05d2-4593-ad8f-6430d6031fd2" providerId="AD" clId="Web-{AC402575-8C2E-1217-B407-7AF12D5515A8}" dt="2021-11-19T04:39:47.094" v="12" actId="20577"/>
          <ac:spMkLst>
            <pc:docMk/>
            <pc:sldMk cId="447959976" sldId="351"/>
            <ac:spMk id="9" creationId="{C3AF2C0E-5741-470E-9164-FB2B77E230ED}"/>
          </ac:spMkLst>
        </pc:spChg>
      </pc:sldChg>
    </pc:docChg>
  </pc:docChgLst>
  <pc:docChgLst>
    <pc:chgData name="Lo, Aalto" userId="3526bcd3-05d2-4593-ad8f-6430d6031fd2" providerId="ADAL" clId="{DC3B1608-D185-49F3-B40C-421C1728E745}"/>
    <pc:docChg chg="custSel delSld modSld">
      <pc:chgData name="Lo, Aalto" userId="3526bcd3-05d2-4593-ad8f-6430d6031fd2" providerId="ADAL" clId="{DC3B1608-D185-49F3-B40C-421C1728E745}" dt="2021-11-18T09:21:29.643" v="811" actId="20577"/>
      <pc:docMkLst>
        <pc:docMk/>
      </pc:docMkLst>
      <pc:sldChg chg="modSp mod">
        <pc:chgData name="Lo, Aalto" userId="3526bcd3-05d2-4593-ad8f-6430d6031fd2" providerId="ADAL" clId="{DC3B1608-D185-49F3-B40C-421C1728E745}" dt="2021-11-18T09:21:29.643" v="811" actId="20577"/>
        <pc:sldMkLst>
          <pc:docMk/>
          <pc:sldMk cId="3019104241" sldId="256"/>
        </pc:sldMkLst>
        <pc:spChg chg="mod">
          <ac:chgData name="Lo, Aalto" userId="3526bcd3-05d2-4593-ad8f-6430d6031fd2" providerId="ADAL" clId="{DC3B1608-D185-49F3-B40C-421C1728E745}" dt="2021-11-18T09:21:16.030" v="799" actId="404"/>
          <ac:spMkLst>
            <pc:docMk/>
            <pc:sldMk cId="3019104241" sldId="256"/>
            <ac:spMk id="7" creationId="{6AC04AE0-F9B4-8D4B-80AF-245C7791D296}"/>
          </ac:spMkLst>
        </pc:spChg>
        <pc:spChg chg="mod">
          <ac:chgData name="Lo, Aalto" userId="3526bcd3-05d2-4593-ad8f-6430d6031fd2" providerId="ADAL" clId="{DC3B1608-D185-49F3-B40C-421C1728E745}" dt="2021-11-18T09:21:29.643" v="811" actId="20577"/>
          <ac:spMkLst>
            <pc:docMk/>
            <pc:sldMk cId="3019104241" sldId="256"/>
            <ac:spMk id="8" creationId="{ED03326C-1257-144D-B80C-5A7351D5E706}"/>
          </ac:spMkLst>
        </pc:spChg>
      </pc:sldChg>
      <pc:sldChg chg="addSp delSp modSp mod">
        <pc:chgData name="Lo, Aalto" userId="3526bcd3-05d2-4593-ad8f-6430d6031fd2" providerId="ADAL" clId="{DC3B1608-D185-49F3-B40C-421C1728E745}" dt="2021-11-18T09:20:24.523" v="746" actId="20577"/>
        <pc:sldMkLst>
          <pc:docMk/>
          <pc:sldMk cId="3840980061" sldId="340"/>
        </pc:sldMkLst>
        <pc:spChg chg="mod">
          <ac:chgData name="Lo, Aalto" userId="3526bcd3-05d2-4593-ad8f-6430d6031fd2" providerId="ADAL" clId="{DC3B1608-D185-49F3-B40C-421C1728E745}" dt="2021-11-18T09:20:24.523" v="746" actId="20577"/>
          <ac:spMkLst>
            <pc:docMk/>
            <pc:sldMk cId="3840980061" sldId="340"/>
            <ac:spMk id="3" creationId="{7C7EA2C5-32D7-4359-B2F0-0F720A76514A}"/>
          </ac:spMkLst>
        </pc:spChg>
        <pc:graphicFrameChg chg="add mod modGraphic">
          <ac:chgData name="Lo, Aalto" userId="3526bcd3-05d2-4593-ad8f-6430d6031fd2" providerId="ADAL" clId="{DC3B1608-D185-49F3-B40C-421C1728E745}" dt="2021-11-18T09:19:15.035" v="698" actId="1076"/>
          <ac:graphicFrameMkLst>
            <pc:docMk/>
            <pc:sldMk cId="3840980061" sldId="340"/>
            <ac:graphicFrameMk id="9" creationId="{8BF0181C-34A3-4D02-8CA8-14087803FD6B}"/>
          </ac:graphicFrameMkLst>
        </pc:graphicFrameChg>
        <pc:picChg chg="add del mod">
          <ac:chgData name="Lo, Aalto" userId="3526bcd3-05d2-4593-ad8f-6430d6031fd2" providerId="ADAL" clId="{DC3B1608-D185-49F3-B40C-421C1728E745}" dt="2021-11-18T09:13:15.923" v="432" actId="478"/>
          <ac:picMkLst>
            <pc:docMk/>
            <pc:sldMk cId="3840980061" sldId="340"/>
            <ac:picMk id="5" creationId="{E893675B-668F-4BB2-ADC4-D35D4C2BF5A8}"/>
          </ac:picMkLst>
        </pc:picChg>
        <pc:picChg chg="add mod">
          <ac:chgData name="Lo, Aalto" userId="3526bcd3-05d2-4593-ad8f-6430d6031fd2" providerId="ADAL" clId="{DC3B1608-D185-49F3-B40C-421C1728E745}" dt="2021-11-18T09:17:51.239" v="642" actId="1076"/>
          <ac:picMkLst>
            <pc:docMk/>
            <pc:sldMk cId="3840980061" sldId="340"/>
            <ac:picMk id="7" creationId="{904665B9-76A4-4437-BD8D-7A8FE26D40E3}"/>
          </ac:picMkLst>
        </pc:picChg>
        <pc:picChg chg="add mod">
          <ac:chgData name="Lo, Aalto" userId="3526bcd3-05d2-4593-ad8f-6430d6031fd2" providerId="ADAL" clId="{DC3B1608-D185-49F3-B40C-421C1728E745}" dt="2021-11-18T09:13:31.038" v="435" actId="1076"/>
          <ac:picMkLst>
            <pc:docMk/>
            <pc:sldMk cId="3840980061" sldId="340"/>
            <ac:picMk id="1026" creationId="{09643764-5A8F-42C6-969A-626926D76C35}"/>
          </ac:picMkLst>
        </pc:picChg>
      </pc:sldChg>
      <pc:sldChg chg="del">
        <pc:chgData name="Lo, Aalto" userId="3526bcd3-05d2-4593-ad8f-6430d6031fd2" providerId="ADAL" clId="{DC3B1608-D185-49F3-B40C-421C1728E745}" dt="2021-11-18T09:20:43.720" v="747" actId="47"/>
        <pc:sldMkLst>
          <pc:docMk/>
          <pc:sldMk cId="996843814" sldId="342"/>
        </pc:sldMkLst>
      </pc:sldChg>
      <pc:sldChg chg="del">
        <pc:chgData name="Lo, Aalto" userId="3526bcd3-05d2-4593-ad8f-6430d6031fd2" providerId="ADAL" clId="{DC3B1608-D185-49F3-B40C-421C1728E745}" dt="2021-11-18T09:20:44.213" v="748" actId="47"/>
        <pc:sldMkLst>
          <pc:docMk/>
          <pc:sldMk cId="3378966125" sldId="343"/>
        </pc:sldMkLst>
      </pc:sldChg>
      <pc:sldChg chg="del">
        <pc:chgData name="Lo, Aalto" userId="3526bcd3-05d2-4593-ad8f-6430d6031fd2" providerId="ADAL" clId="{DC3B1608-D185-49F3-B40C-421C1728E745}" dt="2021-11-18T09:20:44.707" v="749" actId="47"/>
        <pc:sldMkLst>
          <pc:docMk/>
          <pc:sldMk cId="2962825914" sldId="344"/>
        </pc:sldMkLst>
      </pc:sldChg>
    </pc:docChg>
  </pc:docChgLst>
  <pc:docChgLst>
    <pc:chgData name="Lo, Aalto" userId="3526bcd3-05d2-4593-ad8f-6430d6031fd2" providerId="ADAL" clId="{B2D8AE22-15FD-4D0E-9254-F561E61F4DCF}"/>
    <pc:docChg chg="custSel addSld modSld">
      <pc:chgData name="Lo, Aalto" userId="3526bcd3-05d2-4593-ad8f-6430d6031fd2" providerId="ADAL" clId="{B2D8AE22-15FD-4D0E-9254-F561E61F4DCF}" dt="2021-11-08T01:17:03.305" v="253" actId="478"/>
      <pc:docMkLst>
        <pc:docMk/>
      </pc:docMkLst>
      <pc:sldChg chg="modSp mod">
        <pc:chgData name="Lo, Aalto" userId="3526bcd3-05d2-4593-ad8f-6430d6031fd2" providerId="ADAL" clId="{B2D8AE22-15FD-4D0E-9254-F561E61F4DCF}" dt="2021-11-08T01:12:11.719" v="2" actId="1076"/>
        <pc:sldMkLst>
          <pc:docMk/>
          <pc:sldMk cId="3378966125" sldId="343"/>
        </pc:sldMkLst>
        <pc:picChg chg="mod">
          <ac:chgData name="Lo, Aalto" userId="3526bcd3-05d2-4593-ad8f-6430d6031fd2" providerId="ADAL" clId="{B2D8AE22-15FD-4D0E-9254-F561E61F4DCF}" dt="2021-11-08T01:12:11.719" v="2" actId="1076"/>
          <ac:picMkLst>
            <pc:docMk/>
            <pc:sldMk cId="3378966125" sldId="343"/>
            <ac:picMk id="15" creationId="{0BD92306-F20F-4F24-A139-40BAD077EF7F}"/>
          </ac:picMkLst>
        </pc:picChg>
      </pc:sldChg>
      <pc:sldChg chg="addSp delSp modSp add mod">
        <pc:chgData name="Lo, Aalto" userId="3526bcd3-05d2-4593-ad8f-6430d6031fd2" providerId="ADAL" clId="{B2D8AE22-15FD-4D0E-9254-F561E61F4DCF}" dt="2021-11-08T01:17:03.305" v="253" actId="478"/>
        <pc:sldMkLst>
          <pc:docMk/>
          <pc:sldMk cId="2962825914" sldId="344"/>
        </pc:sldMkLst>
        <pc:spChg chg="mod">
          <ac:chgData name="Lo, Aalto" userId="3526bcd3-05d2-4593-ad8f-6430d6031fd2" providerId="ADAL" clId="{B2D8AE22-15FD-4D0E-9254-F561E61F4DCF}" dt="2021-11-08T01:14:52.356" v="26" actId="20577"/>
          <ac:spMkLst>
            <pc:docMk/>
            <pc:sldMk cId="2962825914" sldId="344"/>
            <ac:spMk id="2" creationId="{DF132DFC-7F1A-4DE0-B229-AFAAFC1EE021}"/>
          </ac:spMkLst>
        </pc:spChg>
        <pc:spChg chg="add mod">
          <ac:chgData name="Lo, Aalto" userId="3526bcd3-05d2-4593-ad8f-6430d6031fd2" providerId="ADAL" clId="{B2D8AE22-15FD-4D0E-9254-F561E61F4DCF}" dt="2021-11-08T01:16:58.987" v="252" actId="20577"/>
          <ac:spMkLst>
            <pc:docMk/>
            <pc:sldMk cId="2962825914" sldId="344"/>
            <ac:spMk id="5" creationId="{17B79CD5-04B6-47D6-A099-A912BAE3B750}"/>
          </ac:spMkLst>
        </pc:spChg>
        <pc:graphicFrameChg chg="del">
          <ac:chgData name="Lo, Aalto" userId="3526bcd3-05d2-4593-ad8f-6430d6031fd2" providerId="ADAL" clId="{B2D8AE22-15FD-4D0E-9254-F561E61F4DCF}" dt="2021-11-08T01:14:55.851" v="27" actId="478"/>
          <ac:graphicFrameMkLst>
            <pc:docMk/>
            <pc:sldMk cId="2962825914" sldId="344"/>
            <ac:graphicFrameMk id="3" creationId="{B0DEE5D7-2439-45DD-AAAB-6F66A396FA4C}"/>
          </ac:graphicFrameMkLst>
        </pc:graphicFrameChg>
        <pc:picChg chg="del mod">
          <ac:chgData name="Lo, Aalto" userId="3526bcd3-05d2-4593-ad8f-6430d6031fd2" providerId="ADAL" clId="{B2D8AE22-15FD-4D0E-9254-F561E61F4DCF}" dt="2021-11-08T01:17:03.305" v="253" actId="478"/>
          <ac:picMkLst>
            <pc:docMk/>
            <pc:sldMk cId="2962825914" sldId="344"/>
            <ac:picMk id="15" creationId="{0BD92306-F20F-4F24-A139-40BAD077EF7F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E66685-07CC-4685-9069-8E508EC15E91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42D2D04A-8DA4-4D71-8FF5-92E4D4AB3FA4}">
      <dgm:prSet phldrT="[文字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MSA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8C5A01B3-ABE2-4C56-A094-7B1ABEA3DA8B}" type="parTrans" cxnId="{08AC6764-C031-4CED-9803-96159B8B1D0D}">
      <dgm:prSet/>
      <dgm:spPr/>
      <dgm:t>
        <a:bodyPr/>
        <a:lstStyle/>
        <a:p>
          <a:endParaRPr lang="zh-TW" altLang="en-US" sz="2800"/>
        </a:p>
      </dgm:t>
    </dgm:pt>
    <dgm:pt modelId="{E9CF91E0-0C9A-4A3D-899D-7D5047CE02F0}" type="sibTrans" cxnId="{08AC6764-C031-4CED-9803-96159B8B1D0D}">
      <dgm:prSet custT="1"/>
      <dgm:spPr/>
      <dgm:t>
        <a:bodyPr/>
        <a:lstStyle/>
        <a:p>
          <a:endParaRPr lang="zh-TW" altLang="en-US" sz="2800"/>
        </a:p>
      </dgm:t>
    </dgm:pt>
    <dgm:pt modelId="{EFAAC926-AD61-409C-9931-4ADA33B46A73}">
      <dgm:prSet phldrT="[文字]" custT="1"/>
      <dgm:spPr>
        <a:solidFill>
          <a:srgbClr val="BEBEBE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Cgk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D6576AAB-B687-4FCA-BDDA-5F700179629E}" type="parTrans" cxnId="{CD59E8EF-C3CD-41F0-A5AB-4F4D024D9924}">
      <dgm:prSet/>
      <dgm:spPr/>
      <dgm:t>
        <a:bodyPr/>
        <a:lstStyle/>
        <a:p>
          <a:endParaRPr lang="zh-TW" altLang="en-US" sz="2800"/>
        </a:p>
      </dgm:t>
    </dgm:pt>
    <dgm:pt modelId="{387C00DA-8A81-44CE-8E97-26FF41799B35}" type="sibTrans" cxnId="{CD59E8EF-C3CD-41F0-A5AB-4F4D024D9924}">
      <dgm:prSet custT="1"/>
      <dgm:spPr/>
      <dgm:t>
        <a:bodyPr/>
        <a:lstStyle/>
        <a:p>
          <a:endParaRPr lang="zh-TW" altLang="en-US" sz="2800"/>
        </a:p>
      </dgm:t>
    </dgm:pt>
    <dgm:pt modelId="{487EFFE9-93A7-40F3-B546-F03CC2B63CE2}">
      <dgm:prSet phldrT="[文字]" custT="1"/>
      <dgm:spPr>
        <a:solidFill>
          <a:srgbClr val="BEBEBE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F-Test / T-Test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68105CC1-5489-4162-B2D5-195066A761E0}" type="parTrans" cxnId="{12148396-50CB-4144-AF94-F3C0B95FAA83}">
      <dgm:prSet/>
      <dgm:spPr/>
      <dgm:t>
        <a:bodyPr/>
        <a:lstStyle/>
        <a:p>
          <a:endParaRPr lang="zh-TW" altLang="en-US" sz="2800"/>
        </a:p>
      </dgm:t>
    </dgm:pt>
    <dgm:pt modelId="{AC584F54-1F69-412B-B335-A73A8A6BA131}" type="sibTrans" cxnId="{12148396-50CB-4144-AF94-F3C0B95FAA83}">
      <dgm:prSet/>
      <dgm:spPr/>
      <dgm:t>
        <a:bodyPr/>
        <a:lstStyle/>
        <a:p>
          <a:endParaRPr lang="zh-TW" altLang="en-US" sz="2800"/>
        </a:p>
      </dgm:t>
    </dgm:pt>
    <dgm:pt modelId="{E3585552-F47C-4D19-86AD-99EE5F85F2D0}" type="pres">
      <dgm:prSet presAssocID="{A9E66685-07CC-4685-9069-8E508EC15E91}" presName="Name0" presStyleCnt="0">
        <dgm:presLayoutVars>
          <dgm:dir/>
          <dgm:resizeHandles val="exact"/>
        </dgm:presLayoutVars>
      </dgm:prSet>
      <dgm:spPr/>
    </dgm:pt>
    <dgm:pt modelId="{23A3F3F5-CD7E-4E28-8D7F-53BA02310A60}" type="pres">
      <dgm:prSet presAssocID="{42D2D04A-8DA4-4D71-8FF5-92E4D4AB3FA4}" presName="node" presStyleLbl="node1" presStyleIdx="0" presStyleCnt="3">
        <dgm:presLayoutVars>
          <dgm:bulletEnabled val="1"/>
        </dgm:presLayoutVars>
      </dgm:prSet>
      <dgm:spPr/>
    </dgm:pt>
    <dgm:pt modelId="{D5DCE6E0-E286-43ED-9ABA-9D78F36CBD50}" type="pres">
      <dgm:prSet presAssocID="{E9CF91E0-0C9A-4A3D-899D-7D5047CE02F0}" presName="sibTrans" presStyleLbl="sibTrans2D1" presStyleIdx="0" presStyleCnt="2"/>
      <dgm:spPr/>
    </dgm:pt>
    <dgm:pt modelId="{1A0BFF4B-AAB8-47AC-92B4-42F23AEB8B89}" type="pres">
      <dgm:prSet presAssocID="{E9CF91E0-0C9A-4A3D-899D-7D5047CE02F0}" presName="connectorText" presStyleLbl="sibTrans2D1" presStyleIdx="0" presStyleCnt="2"/>
      <dgm:spPr/>
    </dgm:pt>
    <dgm:pt modelId="{29A8E82D-CDF9-4D59-BF0B-06372617A8E7}" type="pres">
      <dgm:prSet presAssocID="{EFAAC926-AD61-409C-9931-4ADA33B46A73}" presName="node" presStyleLbl="node1" presStyleIdx="1" presStyleCnt="3">
        <dgm:presLayoutVars>
          <dgm:bulletEnabled val="1"/>
        </dgm:presLayoutVars>
      </dgm:prSet>
      <dgm:spPr/>
    </dgm:pt>
    <dgm:pt modelId="{186ADABA-DDE0-4C82-98C0-0F283648A001}" type="pres">
      <dgm:prSet presAssocID="{387C00DA-8A81-44CE-8E97-26FF41799B35}" presName="sibTrans" presStyleLbl="sibTrans2D1" presStyleIdx="1" presStyleCnt="2"/>
      <dgm:spPr/>
    </dgm:pt>
    <dgm:pt modelId="{F5E7362B-8463-43FB-AFD0-2079731FBAE7}" type="pres">
      <dgm:prSet presAssocID="{387C00DA-8A81-44CE-8E97-26FF41799B35}" presName="connectorText" presStyleLbl="sibTrans2D1" presStyleIdx="1" presStyleCnt="2"/>
      <dgm:spPr/>
    </dgm:pt>
    <dgm:pt modelId="{51E32008-23A7-4810-BC29-68C9E3523F26}" type="pres">
      <dgm:prSet presAssocID="{487EFFE9-93A7-40F3-B546-F03CC2B63CE2}" presName="node" presStyleLbl="node1" presStyleIdx="2" presStyleCnt="3" custScaleX="128271">
        <dgm:presLayoutVars>
          <dgm:bulletEnabled val="1"/>
        </dgm:presLayoutVars>
      </dgm:prSet>
      <dgm:spPr/>
    </dgm:pt>
  </dgm:ptLst>
  <dgm:cxnLst>
    <dgm:cxn modelId="{CE85C11A-0848-4B05-9C6B-832FDAC69E50}" type="presOf" srcId="{EFAAC926-AD61-409C-9931-4ADA33B46A73}" destId="{29A8E82D-CDF9-4D59-BF0B-06372617A8E7}" srcOrd="0" destOrd="0" presId="urn:microsoft.com/office/officeart/2005/8/layout/process1"/>
    <dgm:cxn modelId="{08AC6764-C031-4CED-9803-96159B8B1D0D}" srcId="{A9E66685-07CC-4685-9069-8E508EC15E91}" destId="{42D2D04A-8DA4-4D71-8FF5-92E4D4AB3FA4}" srcOrd="0" destOrd="0" parTransId="{8C5A01B3-ABE2-4C56-A094-7B1ABEA3DA8B}" sibTransId="{E9CF91E0-0C9A-4A3D-899D-7D5047CE02F0}"/>
    <dgm:cxn modelId="{96467C64-C133-44EE-8D7F-E498CFBEEA9E}" type="presOf" srcId="{E9CF91E0-0C9A-4A3D-899D-7D5047CE02F0}" destId="{1A0BFF4B-AAB8-47AC-92B4-42F23AEB8B89}" srcOrd="1" destOrd="0" presId="urn:microsoft.com/office/officeart/2005/8/layout/process1"/>
    <dgm:cxn modelId="{51725C49-2292-4B1C-9251-506CAB3A4693}" type="presOf" srcId="{E9CF91E0-0C9A-4A3D-899D-7D5047CE02F0}" destId="{D5DCE6E0-E286-43ED-9ABA-9D78F36CBD50}" srcOrd="0" destOrd="0" presId="urn:microsoft.com/office/officeart/2005/8/layout/process1"/>
    <dgm:cxn modelId="{77A96A4B-5005-47CA-8511-C881CD74E26F}" type="presOf" srcId="{487EFFE9-93A7-40F3-B546-F03CC2B63CE2}" destId="{51E32008-23A7-4810-BC29-68C9E3523F26}" srcOrd="0" destOrd="0" presId="urn:microsoft.com/office/officeart/2005/8/layout/process1"/>
    <dgm:cxn modelId="{12148396-50CB-4144-AF94-F3C0B95FAA83}" srcId="{A9E66685-07CC-4685-9069-8E508EC15E91}" destId="{487EFFE9-93A7-40F3-B546-F03CC2B63CE2}" srcOrd="2" destOrd="0" parTransId="{68105CC1-5489-4162-B2D5-195066A761E0}" sibTransId="{AC584F54-1F69-412B-B335-A73A8A6BA131}"/>
    <dgm:cxn modelId="{073528B3-DCF4-49AB-BE7F-DBC78D6E8544}" type="presOf" srcId="{A9E66685-07CC-4685-9069-8E508EC15E91}" destId="{E3585552-F47C-4D19-86AD-99EE5F85F2D0}" srcOrd="0" destOrd="0" presId="urn:microsoft.com/office/officeart/2005/8/layout/process1"/>
    <dgm:cxn modelId="{DC005EBD-95EB-476C-B766-E3EDA59F2855}" type="presOf" srcId="{387C00DA-8A81-44CE-8E97-26FF41799B35}" destId="{186ADABA-DDE0-4C82-98C0-0F283648A001}" srcOrd="0" destOrd="0" presId="urn:microsoft.com/office/officeart/2005/8/layout/process1"/>
    <dgm:cxn modelId="{4F568AD6-6A12-41FE-B344-A87B74367E3F}" type="presOf" srcId="{42D2D04A-8DA4-4D71-8FF5-92E4D4AB3FA4}" destId="{23A3F3F5-CD7E-4E28-8D7F-53BA02310A60}" srcOrd="0" destOrd="0" presId="urn:microsoft.com/office/officeart/2005/8/layout/process1"/>
    <dgm:cxn modelId="{56DB5EED-BA51-4AF6-83E1-5175128C7EBA}" type="presOf" srcId="{387C00DA-8A81-44CE-8E97-26FF41799B35}" destId="{F5E7362B-8463-43FB-AFD0-2079731FBAE7}" srcOrd="1" destOrd="0" presId="urn:microsoft.com/office/officeart/2005/8/layout/process1"/>
    <dgm:cxn modelId="{CD59E8EF-C3CD-41F0-A5AB-4F4D024D9924}" srcId="{A9E66685-07CC-4685-9069-8E508EC15E91}" destId="{EFAAC926-AD61-409C-9931-4ADA33B46A73}" srcOrd="1" destOrd="0" parTransId="{D6576AAB-B687-4FCA-BDDA-5F700179629E}" sibTransId="{387C00DA-8A81-44CE-8E97-26FF41799B35}"/>
    <dgm:cxn modelId="{F74461B5-5654-4149-994C-E8DA689C4C91}" type="presParOf" srcId="{E3585552-F47C-4D19-86AD-99EE5F85F2D0}" destId="{23A3F3F5-CD7E-4E28-8D7F-53BA02310A60}" srcOrd="0" destOrd="0" presId="urn:microsoft.com/office/officeart/2005/8/layout/process1"/>
    <dgm:cxn modelId="{96A9E998-473B-41F4-88BA-7543721228C2}" type="presParOf" srcId="{E3585552-F47C-4D19-86AD-99EE5F85F2D0}" destId="{D5DCE6E0-E286-43ED-9ABA-9D78F36CBD50}" srcOrd="1" destOrd="0" presId="urn:microsoft.com/office/officeart/2005/8/layout/process1"/>
    <dgm:cxn modelId="{96A499C1-F78F-4F82-A020-B87902FECAC3}" type="presParOf" srcId="{D5DCE6E0-E286-43ED-9ABA-9D78F36CBD50}" destId="{1A0BFF4B-AAB8-47AC-92B4-42F23AEB8B89}" srcOrd="0" destOrd="0" presId="urn:microsoft.com/office/officeart/2005/8/layout/process1"/>
    <dgm:cxn modelId="{7A7C510B-81CE-4326-BA3A-299F25DF1BC1}" type="presParOf" srcId="{E3585552-F47C-4D19-86AD-99EE5F85F2D0}" destId="{29A8E82D-CDF9-4D59-BF0B-06372617A8E7}" srcOrd="2" destOrd="0" presId="urn:microsoft.com/office/officeart/2005/8/layout/process1"/>
    <dgm:cxn modelId="{BBCBFBB4-AEB9-4B9F-8EFC-34AE8EED6289}" type="presParOf" srcId="{E3585552-F47C-4D19-86AD-99EE5F85F2D0}" destId="{186ADABA-DDE0-4C82-98C0-0F283648A001}" srcOrd="3" destOrd="0" presId="urn:microsoft.com/office/officeart/2005/8/layout/process1"/>
    <dgm:cxn modelId="{174C9DBE-4A0F-4F6F-9D58-14680A5D7D82}" type="presParOf" srcId="{186ADABA-DDE0-4C82-98C0-0F283648A001}" destId="{F5E7362B-8463-43FB-AFD0-2079731FBAE7}" srcOrd="0" destOrd="0" presId="urn:microsoft.com/office/officeart/2005/8/layout/process1"/>
    <dgm:cxn modelId="{49E29586-F537-4D5C-A034-E576B1671B9D}" type="presParOf" srcId="{E3585552-F47C-4D19-86AD-99EE5F85F2D0}" destId="{51E32008-23A7-4810-BC29-68C9E3523F26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9E66685-07CC-4685-9069-8E508EC15E91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42D2D04A-8DA4-4D71-8FF5-92E4D4AB3FA4}">
      <dgm:prSet phldrT="[文字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MSA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8C5A01B3-ABE2-4C56-A094-7B1ABEA3DA8B}" type="parTrans" cxnId="{08AC6764-C031-4CED-9803-96159B8B1D0D}">
      <dgm:prSet/>
      <dgm:spPr/>
      <dgm:t>
        <a:bodyPr/>
        <a:lstStyle/>
        <a:p>
          <a:endParaRPr lang="zh-TW" altLang="en-US" sz="2800"/>
        </a:p>
      </dgm:t>
    </dgm:pt>
    <dgm:pt modelId="{E9CF91E0-0C9A-4A3D-899D-7D5047CE02F0}" type="sibTrans" cxnId="{08AC6764-C031-4CED-9803-96159B8B1D0D}">
      <dgm:prSet custT="1"/>
      <dgm:spPr/>
      <dgm:t>
        <a:bodyPr/>
        <a:lstStyle/>
        <a:p>
          <a:endParaRPr lang="zh-TW" altLang="en-US" sz="2800"/>
        </a:p>
      </dgm:t>
    </dgm:pt>
    <dgm:pt modelId="{EFAAC926-AD61-409C-9931-4ADA33B46A73}">
      <dgm:prSet phldrT="[文字]" custT="1"/>
      <dgm:spPr>
        <a:solidFill>
          <a:srgbClr val="BEBEBE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Cgk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D6576AAB-B687-4FCA-BDDA-5F700179629E}" type="parTrans" cxnId="{CD59E8EF-C3CD-41F0-A5AB-4F4D024D9924}">
      <dgm:prSet/>
      <dgm:spPr/>
      <dgm:t>
        <a:bodyPr/>
        <a:lstStyle/>
        <a:p>
          <a:endParaRPr lang="zh-TW" altLang="en-US" sz="2800"/>
        </a:p>
      </dgm:t>
    </dgm:pt>
    <dgm:pt modelId="{387C00DA-8A81-44CE-8E97-26FF41799B35}" type="sibTrans" cxnId="{CD59E8EF-C3CD-41F0-A5AB-4F4D024D9924}">
      <dgm:prSet custT="1"/>
      <dgm:spPr/>
      <dgm:t>
        <a:bodyPr/>
        <a:lstStyle/>
        <a:p>
          <a:endParaRPr lang="zh-TW" altLang="en-US" sz="2800"/>
        </a:p>
      </dgm:t>
    </dgm:pt>
    <dgm:pt modelId="{487EFFE9-93A7-40F3-B546-F03CC2B63CE2}">
      <dgm:prSet phldrT="[文字]" custT="1"/>
      <dgm:spPr>
        <a:solidFill>
          <a:srgbClr val="BEBEBE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F-Test / T-Test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68105CC1-5489-4162-B2D5-195066A761E0}" type="parTrans" cxnId="{12148396-50CB-4144-AF94-F3C0B95FAA83}">
      <dgm:prSet/>
      <dgm:spPr/>
      <dgm:t>
        <a:bodyPr/>
        <a:lstStyle/>
        <a:p>
          <a:endParaRPr lang="zh-TW" altLang="en-US" sz="2800"/>
        </a:p>
      </dgm:t>
    </dgm:pt>
    <dgm:pt modelId="{AC584F54-1F69-412B-B335-A73A8A6BA131}" type="sibTrans" cxnId="{12148396-50CB-4144-AF94-F3C0B95FAA83}">
      <dgm:prSet/>
      <dgm:spPr/>
      <dgm:t>
        <a:bodyPr/>
        <a:lstStyle/>
        <a:p>
          <a:endParaRPr lang="zh-TW" altLang="en-US" sz="2800"/>
        </a:p>
      </dgm:t>
    </dgm:pt>
    <dgm:pt modelId="{E3585552-F47C-4D19-86AD-99EE5F85F2D0}" type="pres">
      <dgm:prSet presAssocID="{A9E66685-07CC-4685-9069-8E508EC15E91}" presName="Name0" presStyleCnt="0">
        <dgm:presLayoutVars>
          <dgm:dir/>
          <dgm:resizeHandles val="exact"/>
        </dgm:presLayoutVars>
      </dgm:prSet>
      <dgm:spPr/>
    </dgm:pt>
    <dgm:pt modelId="{23A3F3F5-CD7E-4E28-8D7F-53BA02310A60}" type="pres">
      <dgm:prSet presAssocID="{42D2D04A-8DA4-4D71-8FF5-92E4D4AB3FA4}" presName="node" presStyleLbl="node1" presStyleIdx="0" presStyleCnt="3">
        <dgm:presLayoutVars>
          <dgm:bulletEnabled val="1"/>
        </dgm:presLayoutVars>
      </dgm:prSet>
      <dgm:spPr/>
    </dgm:pt>
    <dgm:pt modelId="{D5DCE6E0-E286-43ED-9ABA-9D78F36CBD50}" type="pres">
      <dgm:prSet presAssocID="{E9CF91E0-0C9A-4A3D-899D-7D5047CE02F0}" presName="sibTrans" presStyleLbl="sibTrans2D1" presStyleIdx="0" presStyleCnt="2"/>
      <dgm:spPr/>
    </dgm:pt>
    <dgm:pt modelId="{1A0BFF4B-AAB8-47AC-92B4-42F23AEB8B89}" type="pres">
      <dgm:prSet presAssocID="{E9CF91E0-0C9A-4A3D-899D-7D5047CE02F0}" presName="connectorText" presStyleLbl="sibTrans2D1" presStyleIdx="0" presStyleCnt="2"/>
      <dgm:spPr/>
    </dgm:pt>
    <dgm:pt modelId="{29A8E82D-CDF9-4D59-BF0B-06372617A8E7}" type="pres">
      <dgm:prSet presAssocID="{EFAAC926-AD61-409C-9931-4ADA33B46A73}" presName="node" presStyleLbl="node1" presStyleIdx="1" presStyleCnt="3">
        <dgm:presLayoutVars>
          <dgm:bulletEnabled val="1"/>
        </dgm:presLayoutVars>
      </dgm:prSet>
      <dgm:spPr/>
    </dgm:pt>
    <dgm:pt modelId="{186ADABA-DDE0-4C82-98C0-0F283648A001}" type="pres">
      <dgm:prSet presAssocID="{387C00DA-8A81-44CE-8E97-26FF41799B35}" presName="sibTrans" presStyleLbl="sibTrans2D1" presStyleIdx="1" presStyleCnt="2"/>
      <dgm:spPr/>
    </dgm:pt>
    <dgm:pt modelId="{F5E7362B-8463-43FB-AFD0-2079731FBAE7}" type="pres">
      <dgm:prSet presAssocID="{387C00DA-8A81-44CE-8E97-26FF41799B35}" presName="connectorText" presStyleLbl="sibTrans2D1" presStyleIdx="1" presStyleCnt="2"/>
      <dgm:spPr/>
    </dgm:pt>
    <dgm:pt modelId="{51E32008-23A7-4810-BC29-68C9E3523F26}" type="pres">
      <dgm:prSet presAssocID="{487EFFE9-93A7-40F3-B546-F03CC2B63CE2}" presName="node" presStyleLbl="node1" presStyleIdx="2" presStyleCnt="3" custScaleX="128271">
        <dgm:presLayoutVars>
          <dgm:bulletEnabled val="1"/>
        </dgm:presLayoutVars>
      </dgm:prSet>
      <dgm:spPr/>
    </dgm:pt>
  </dgm:ptLst>
  <dgm:cxnLst>
    <dgm:cxn modelId="{CE85C11A-0848-4B05-9C6B-832FDAC69E50}" type="presOf" srcId="{EFAAC926-AD61-409C-9931-4ADA33B46A73}" destId="{29A8E82D-CDF9-4D59-BF0B-06372617A8E7}" srcOrd="0" destOrd="0" presId="urn:microsoft.com/office/officeart/2005/8/layout/process1"/>
    <dgm:cxn modelId="{08AC6764-C031-4CED-9803-96159B8B1D0D}" srcId="{A9E66685-07CC-4685-9069-8E508EC15E91}" destId="{42D2D04A-8DA4-4D71-8FF5-92E4D4AB3FA4}" srcOrd="0" destOrd="0" parTransId="{8C5A01B3-ABE2-4C56-A094-7B1ABEA3DA8B}" sibTransId="{E9CF91E0-0C9A-4A3D-899D-7D5047CE02F0}"/>
    <dgm:cxn modelId="{96467C64-C133-44EE-8D7F-E498CFBEEA9E}" type="presOf" srcId="{E9CF91E0-0C9A-4A3D-899D-7D5047CE02F0}" destId="{1A0BFF4B-AAB8-47AC-92B4-42F23AEB8B89}" srcOrd="1" destOrd="0" presId="urn:microsoft.com/office/officeart/2005/8/layout/process1"/>
    <dgm:cxn modelId="{51725C49-2292-4B1C-9251-506CAB3A4693}" type="presOf" srcId="{E9CF91E0-0C9A-4A3D-899D-7D5047CE02F0}" destId="{D5DCE6E0-E286-43ED-9ABA-9D78F36CBD50}" srcOrd="0" destOrd="0" presId="urn:microsoft.com/office/officeart/2005/8/layout/process1"/>
    <dgm:cxn modelId="{77A96A4B-5005-47CA-8511-C881CD74E26F}" type="presOf" srcId="{487EFFE9-93A7-40F3-B546-F03CC2B63CE2}" destId="{51E32008-23A7-4810-BC29-68C9E3523F26}" srcOrd="0" destOrd="0" presId="urn:microsoft.com/office/officeart/2005/8/layout/process1"/>
    <dgm:cxn modelId="{12148396-50CB-4144-AF94-F3C0B95FAA83}" srcId="{A9E66685-07CC-4685-9069-8E508EC15E91}" destId="{487EFFE9-93A7-40F3-B546-F03CC2B63CE2}" srcOrd="2" destOrd="0" parTransId="{68105CC1-5489-4162-B2D5-195066A761E0}" sibTransId="{AC584F54-1F69-412B-B335-A73A8A6BA131}"/>
    <dgm:cxn modelId="{073528B3-DCF4-49AB-BE7F-DBC78D6E8544}" type="presOf" srcId="{A9E66685-07CC-4685-9069-8E508EC15E91}" destId="{E3585552-F47C-4D19-86AD-99EE5F85F2D0}" srcOrd="0" destOrd="0" presId="urn:microsoft.com/office/officeart/2005/8/layout/process1"/>
    <dgm:cxn modelId="{DC005EBD-95EB-476C-B766-E3EDA59F2855}" type="presOf" srcId="{387C00DA-8A81-44CE-8E97-26FF41799B35}" destId="{186ADABA-DDE0-4C82-98C0-0F283648A001}" srcOrd="0" destOrd="0" presId="urn:microsoft.com/office/officeart/2005/8/layout/process1"/>
    <dgm:cxn modelId="{4F568AD6-6A12-41FE-B344-A87B74367E3F}" type="presOf" srcId="{42D2D04A-8DA4-4D71-8FF5-92E4D4AB3FA4}" destId="{23A3F3F5-CD7E-4E28-8D7F-53BA02310A60}" srcOrd="0" destOrd="0" presId="urn:microsoft.com/office/officeart/2005/8/layout/process1"/>
    <dgm:cxn modelId="{56DB5EED-BA51-4AF6-83E1-5175128C7EBA}" type="presOf" srcId="{387C00DA-8A81-44CE-8E97-26FF41799B35}" destId="{F5E7362B-8463-43FB-AFD0-2079731FBAE7}" srcOrd="1" destOrd="0" presId="urn:microsoft.com/office/officeart/2005/8/layout/process1"/>
    <dgm:cxn modelId="{CD59E8EF-C3CD-41F0-A5AB-4F4D024D9924}" srcId="{A9E66685-07CC-4685-9069-8E508EC15E91}" destId="{EFAAC926-AD61-409C-9931-4ADA33B46A73}" srcOrd="1" destOrd="0" parTransId="{D6576AAB-B687-4FCA-BDDA-5F700179629E}" sibTransId="{387C00DA-8A81-44CE-8E97-26FF41799B35}"/>
    <dgm:cxn modelId="{F74461B5-5654-4149-994C-E8DA689C4C91}" type="presParOf" srcId="{E3585552-F47C-4D19-86AD-99EE5F85F2D0}" destId="{23A3F3F5-CD7E-4E28-8D7F-53BA02310A60}" srcOrd="0" destOrd="0" presId="urn:microsoft.com/office/officeart/2005/8/layout/process1"/>
    <dgm:cxn modelId="{96A9E998-473B-41F4-88BA-7543721228C2}" type="presParOf" srcId="{E3585552-F47C-4D19-86AD-99EE5F85F2D0}" destId="{D5DCE6E0-E286-43ED-9ABA-9D78F36CBD50}" srcOrd="1" destOrd="0" presId="urn:microsoft.com/office/officeart/2005/8/layout/process1"/>
    <dgm:cxn modelId="{96A499C1-F78F-4F82-A020-B87902FECAC3}" type="presParOf" srcId="{D5DCE6E0-E286-43ED-9ABA-9D78F36CBD50}" destId="{1A0BFF4B-AAB8-47AC-92B4-42F23AEB8B89}" srcOrd="0" destOrd="0" presId="urn:microsoft.com/office/officeart/2005/8/layout/process1"/>
    <dgm:cxn modelId="{7A7C510B-81CE-4326-BA3A-299F25DF1BC1}" type="presParOf" srcId="{E3585552-F47C-4D19-86AD-99EE5F85F2D0}" destId="{29A8E82D-CDF9-4D59-BF0B-06372617A8E7}" srcOrd="2" destOrd="0" presId="urn:microsoft.com/office/officeart/2005/8/layout/process1"/>
    <dgm:cxn modelId="{BBCBFBB4-AEB9-4B9F-8EFC-34AE8EED6289}" type="presParOf" srcId="{E3585552-F47C-4D19-86AD-99EE5F85F2D0}" destId="{186ADABA-DDE0-4C82-98C0-0F283648A001}" srcOrd="3" destOrd="0" presId="urn:microsoft.com/office/officeart/2005/8/layout/process1"/>
    <dgm:cxn modelId="{174C9DBE-4A0F-4F6F-9D58-14680A5D7D82}" type="presParOf" srcId="{186ADABA-DDE0-4C82-98C0-0F283648A001}" destId="{F5E7362B-8463-43FB-AFD0-2079731FBAE7}" srcOrd="0" destOrd="0" presId="urn:microsoft.com/office/officeart/2005/8/layout/process1"/>
    <dgm:cxn modelId="{49E29586-F537-4D5C-A034-E576B1671B9D}" type="presParOf" srcId="{E3585552-F47C-4D19-86AD-99EE5F85F2D0}" destId="{51E32008-23A7-4810-BC29-68C9E3523F26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E66685-07CC-4685-9069-8E508EC15E91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42D2D04A-8DA4-4D71-8FF5-92E4D4AB3FA4}">
      <dgm:prSet phldrT="[文字]" custT="1"/>
      <dgm:spPr>
        <a:solidFill>
          <a:srgbClr val="BEBEBE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MSA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8C5A01B3-ABE2-4C56-A094-7B1ABEA3DA8B}" type="parTrans" cxnId="{08AC6764-C031-4CED-9803-96159B8B1D0D}">
      <dgm:prSet/>
      <dgm:spPr/>
      <dgm:t>
        <a:bodyPr/>
        <a:lstStyle/>
        <a:p>
          <a:endParaRPr lang="zh-TW" altLang="en-US" sz="2800"/>
        </a:p>
      </dgm:t>
    </dgm:pt>
    <dgm:pt modelId="{E9CF91E0-0C9A-4A3D-899D-7D5047CE02F0}" type="sibTrans" cxnId="{08AC6764-C031-4CED-9803-96159B8B1D0D}">
      <dgm:prSet custT="1"/>
      <dgm:spPr>
        <a:solidFill>
          <a:srgbClr val="BEBEBE"/>
        </a:solidFill>
      </dgm:spPr>
      <dgm:t>
        <a:bodyPr/>
        <a:lstStyle/>
        <a:p>
          <a:endParaRPr lang="zh-TW" altLang="en-US" sz="2800"/>
        </a:p>
      </dgm:t>
    </dgm:pt>
    <dgm:pt modelId="{EFAAC926-AD61-409C-9931-4ADA33B46A73}">
      <dgm:prSet phldrT="[文字]" custT="1"/>
      <dgm:spPr>
        <a:solidFill>
          <a:schemeClr val="accent2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Cgk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D6576AAB-B687-4FCA-BDDA-5F700179629E}" type="parTrans" cxnId="{CD59E8EF-C3CD-41F0-A5AB-4F4D024D9924}">
      <dgm:prSet/>
      <dgm:spPr/>
      <dgm:t>
        <a:bodyPr/>
        <a:lstStyle/>
        <a:p>
          <a:endParaRPr lang="zh-TW" altLang="en-US" sz="2800"/>
        </a:p>
      </dgm:t>
    </dgm:pt>
    <dgm:pt modelId="{387C00DA-8A81-44CE-8E97-26FF41799B35}" type="sibTrans" cxnId="{CD59E8EF-C3CD-41F0-A5AB-4F4D024D9924}">
      <dgm:prSet custT="1"/>
      <dgm:spPr>
        <a:solidFill>
          <a:schemeClr val="accent2"/>
        </a:solidFill>
      </dgm:spPr>
      <dgm:t>
        <a:bodyPr/>
        <a:lstStyle/>
        <a:p>
          <a:endParaRPr lang="zh-TW" altLang="en-US" sz="2800"/>
        </a:p>
      </dgm:t>
    </dgm:pt>
    <dgm:pt modelId="{487EFFE9-93A7-40F3-B546-F03CC2B63CE2}">
      <dgm:prSet phldrT="[文字]" custT="1"/>
      <dgm:spPr>
        <a:solidFill>
          <a:srgbClr val="BEBEBE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F-Test / T-Test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68105CC1-5489-4162-B2D5-195066A761E0}" type="parTrans" cxnId="{12148396-50CB-4144-AF94-F3C0B95FAA83}">
      <dgm:prSet/>
      <dgm:spPr/>
      <dgm:t>
        <a:bodyPr/>
        <a:lstStyle/>
        <a:p>
          <a:endParaRPr lang="zh-TW" altLang="en-US" sz="2800"/>
        </a:p>
      </dgm:t>
    </dgm:pt>
    <dgm:pt modelId="{AC584F54-1F69-412B-B335-A73A8A6BA131}" type="sibTrans" cxnId="{12148396-50CB-4144-AF94-F3C0B95FAA83}">
      <dgm:prSet/>
      <dgm:spPr/>
      <dgm:t>
        <a:bodyPr/>
        <a:lstStyle/>
        <a:p>
          <a:endParaRPr lang="zh-TW" altLang="en-US" sz="2800"/>
        </a:p>
      </dgm:t>
    </dgm:pt>
    <dgm:pt modelId="{E3585552-F47C-4D19-86AD-99EE5F85F2D0}" type="pres">
      <dgm:prSet presAssocID="{A9E66685-07CC-4685-9069-8E508EC15E91}" presName="Name0" presStyleCnt="0">
        <dgm:presLayoutVars>
          <dgm:dir/>
          <dgm:resizeHandles val="exact"/>
        </dgm:presLayoutVars>
      </dgm:prSet>
      <dgm:spPr/>
    </dgm:pt>
    <dgm:pt modelId="{23A3F3F5-CD7E-4E28-8D7F-53BA02310A60}" type="pres">
      <dgm:prSet presAssocID="{42D2D04A-8DA4-4D71-8FF5-92E4D4AB3FA4}" presName="node" presStyleLbl="node1" presStyleIdx="0" presStyleCnt="3">
        <dgm:presLayoutVars>
          <dgm:bulletEnabled val="1"/>
        </dgm:presLayoutVars>
      </dgm:prSet>
      <dgm:spPr/>
    </dgm:pt>
    <dgm:pt modelId="{D5DCE6E0-E286-43ED-9ABA-9D78F36CBD50}" type="pres">
      <dgm:prSet presAssocID="{E9CF91E0-0C9A-4A3D-899D-7D5047CE02F0}" presName="sibTrans" presStyleLbl="sibTrans2D1" presStyleIdx="0" presStyleCnt="2"/>
      <dgm:spPr/>
    </dgm:pt>
    <dgm:pt modelId="{1A0BFF4B-AAB8-47AC-92B4-42F23AEB8B89}" type="pres">
      <dgm:prSet presAssocID="{E9CF91E0-0C9A-4A3D-899D-7D5047CE02F0}" presName="connectorText" presStyleLbl="sibTrans2D1" presStyleIdx="0" presStyleCnt="2"/>
      <dgm:spPr/>
    </dgm:pt>
    <dgm:pt modelId="{29A8E82D-CDF9-4D59-BF0B-06372617A8E7}" type="pres">
      <dgm:prSet presAssocID="{EFAAC926-AD61-409C-9931-4ADA33B46A73}" presName="node" presStyleLbl="node1" presStyleIdx="1" presStyleCnt="3">
        <dgm:presLayoutVars>
          <dgm:bulletEnabled val="1"/>
        </dgm:presLayoutVars>
      </dgm:prSet>
      <dgm:spPr/>
    </dgm:pt>
    <dgm:pt modelId="{186ADABA-DDE0-4C82-98C0-0F283648A001}" type="pres">
      <dgm:prSet presAssocID="{387C00DA-8A81-44CE-8E97-26FF41799B35}" presName="sibTrans" presStyleLbl="sibTrans2D1" presStyleIdx="1" presStyleCnt="2"/>
      <dgm:spPr/>
    </dgm:pt>
    <dgm:pt modelId="{F5E7362B-8463-43FB-AFD0-2079731FBAE7}" type="pres">
      <dgm:prSet presAssocID="{387C00DA-8A81-44CE-8E97-26FF41799B35}" presName="connectorText" presStyleLbl="sibTrans2D1" presStyleIdx="1" presStyleCnt="2"/>
      <dgm:spPr/>
    </dgm:pt>
    <dgm:pt modelId="{51E32008-23A7-4810-BC29-68C9E3523F26}" type="pres">
      <dgm:prSet presAssocID="{487EFFE9-93A7-40F3-B546-F03CC2B63CE2}" presName="node" presStyleLbl="node1" presStyleIdx="2" presStyleCnt="3" custScaleX="128271">
        <dgm:presLayoutVars>
          <dgm:bulletEnabled val="1"/>
        </dgm:presLayoutVars>
      </dgm:prSet>
      <dgm:spPr/>
    </dgm:pt>
  </dgm:ptLst>
  <dgm:cxnLst>
    <dgm:cxn modelId="{CE85C11A-0848-4B05-9C6B-832FDAC69E50}" type="presOf" srcId="{EFAAC926-AD61-409C-9931-4ADA33B46A73}" destId="{29A8E82D-CDF9-4D59-BF0B-06372617A8E7}" srcOrd="0" destOrd="0" presId="urn:microsoft.com/office/officeart/2005/8/layout/process1"/>
    <dgm:cxn modelId="{08AC6764-C031-4CED-9803-96159B8B1D0D}" srcId="{A9E66685-07CC-4685-9069-8E508EC15E91}" destId="{42D2D04A-8DA4-4D71-8FF5-92E4D4AB3FA4}" srcOrd="0" destOrd="0" parTransId="{8C5A01B3-ABE2-4C56-A094-7B1ABEA3DA8B}" sibTransId="{E9CF91E0-0C9A-4A3D-899D-7D5047CE02F0}"/>
    <dgm:cxn modelId="{96467C64-C133-44EE-8D7F-E498CFBEEA9E}" type="presOf" srcId="{E9CF91E0-0C9A-4A3D-899D-7D5047CE02F0}" destId="{1A0BFF4B-AAB8-47AC-92B4-42F23AEB8B89}" srcOrd="1" destOrd="0" presId="urn:microsoft.com/office/officeart/2005/8/layout/process1"/>
    <dgm:cxn modelId="{51725C49-2292-4B1C-9251-506CAB3A4693}" type="presOf" srcId="{E9CF91E0-0C9A-4A3D-899D-7D5047CE02F0}" destId="{D5DCE6E0-E286-43ED-9ABA-9D78F36CBD50}" srcOrd="0" destOrd="0" presId="urn:microsoft.com/office/officeart/2005/8/layout/process1"/>
    <dgm:cxn modelId="{77A96A4B-5005-47CA-8511-C881CD74E26F}" type="presOf" srcId="{487EFFE9-93A7-40F3-B546-F03CC2B63CE2}" destId="{51E32008-23A7-4810-BC29-68C9E3523F26}" srcOrd="0" destOrd="0" presId="urn:microsoft.com/office/officeart/2005/8/layout/process1"/>
    <dgm:cxn modelId="{12148396-50CB-4144-AF94-F3C0B95FAA83}" srcId="{A9E66685-07CC-4685-9069-8E508EC15E91}" destId="{487EFFE9-93A7-40F3-B546-F03CC2B63CE2}" srcOrd="2" destOrd="0" parTransId="{68105CC1-5489-4162-B2D5-195066A761E0}" sibTransId="{AC584F54-1F69-412B-B335-A73A8A6BA131}"/>
    <dgm:cxn modelId="{073528B3-DCF4-49AB-BE7F-DBC78D6E8544}" type="presOf" srcId="{A9E66685-07CC-4685-9069-8E508EC15E91}" destId="{E3585552-F47C-4D19-86AD-99EE5F85F2D0}" srcOrd="0" destOrd="0" presId="urn:microsoft.com/office/officeart/2005/8/layout/process1"/>
    <dgm:cxn modelId="{DC005EBD-95EB-476C-B766-E3EDA59F2855}" type="presOf" srcId="{387C00DA-8A81-44CE-8E97-26FF41799B35}" destId="{186ADABA-DDE0-4C82-98C0-0F283648A001}" srcOrd="0" destOrd="0" presId="urn:microsoft.com/office/officeart/2005/8/layout/process1"/>
    <dgm:cxn modelId="{4F568AD6-6A12-41FE-B344-A87B74367E3F}" type="presOf" srcId="{42D2D04A-8DA4-4D71-8FF5-92E4D4AB3FA4}" destId="{23A3F3F5-CD7E-4E28-8D7F-53BA02310A60}" srcOrd="0" destOrd="0" presId="urn:microsoft.com/office/officeart/2005/8/layout/process1"/>
    <dgm:cxn modelId="{56DB5EED-BA51-4AF6-83E1-5175128C7EBA}" type="presOf" srcId="{387C00DA-8A81-44CE-8E97-26FF41799B35}" destId="{F5E7362B-8463-43FB-AFD0-2079731FBAE7}" srcOrd="1" destOrd="0" presId="urn:microsoft.com/office/officeart/2005/8/layout/process1"/>
    <dgm:cxn modelId="{CD59E8EF-C3CD-41F0-A5AB-4F4D024D9924}" srcId="{A9E66685-07CC-4685-9069-8E508EC15E91}" destId="{EFAAC926-AD61-409C-9931-4ADA33B46A73}" srcOrd="1" destOrd="0" parTransId="{D6576AAB-B687-4FCA-BDDA-5F700179629E}" sibTransId="{387C00DA-8A81-44CE-8E97-26FF41799B35}"/>
    <dgm:cxn modelId="{F74461B5-5654-4149-994C-E8DA689C4C91}" type="presParOf" srcId="{E3585552-F47C-4D19-86AD-99EE5F85F2D0}" destId="{23A3F3F5-CD7E-4E28-8D7F-53BA02310A60}" srcOrd="0" destOrd="0" presId="urn:microsoft.com/office/officeart/2005/8/layout/process1"/>
    <dgm:cxn modelId="{96A9E998-473B-41F4-88BA-7543721228C2}" type="presParOf" srcId="{E3585552-F47C-4D19-86AD-99EE5F85F2D0}" destId="{D5DCE6E0-E286-43ED-9ABA-9D78F36CBD50}" srcOrd="1" destOrd="0" presId="urn:microsoft.com/office/officeart/2005/8/layout/process1"/>
    <dgm:cxn modelId="{96A499C1-F78F-4F82-A020-B87902FECAC3}" type="presParOf" srcId="{D5DCE6E0-E286-43ED-9ABA-9D78F36CBD50}" destId="{1A0BFF4B-AAB8-47AC-92B4-42F23AEB8B89}" srcOrd="0" destOrd="0" presId="urn:microsoft.com/office/officeart/2005/8/layout/process1"/>
    <dgm:cxn modelId="{7A7C510B-81CE-4326-BA3A-299F25DF1BC1}" type="presParOf" srcId="{E3585552-F47C-4D19-86AD-99EE5F85F2D0}" destId="{29A8E82D-CDF9-4D59-BF0B-06372617A8E7}" srcOrd="2" destOrd="0" presId="urn:microsoft.com/office/officeart/2005/8/layout/process1"/>
    <dgm:cxn modelId="{BBCBFBB4-AEB9-4B9F-8EFC-34AE8EED6289}" type="presParOf" srcId="{E3585552-F47C-4D19-86AD-99EE5F85F2D0}" destId="{186ADABA-DDE0-4C82-98C0-0F283648A001}" srcOrd="3" destOrd="0" presId="urn:microsoft.com/office/officeart/2005/8/layout/process1"/>
    <dgm:cxn modelId="{174C9DBE-4A0F-4F6F-9D58-14680A5D7D82}" type="presParOf" srcId="{186ADABA-DDE0-4C82-98C0-0F283648A001}" destId="{F5E7362B-8463-43FB-AFD0-2079731FBAE7}" srcOrd="0" destOrd="0" presId="urn:microsoft.com/office/officeart/2005/8/layout/process1"/>
    <dgm:cxn modelId="{49E29586-F537-4D5C-A034-E576B1671B9D}" type="presParOf" srcId="{E3585552-F47C-4D19-86AD-99EE5F85F2D0}" destId="{51E32008-23A7-4810-BC29-68C9E3523F26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9E66685-07CC-4685-9069-8E508EC15E91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42D2D04A-8DA4-4D71-8FF5-92E4D4AB3FA4}">
      <dgm:prSet phldrT="[文字]" custT="1"/>
      <dgm:spPr>
        <a:solidFill>
          <a:srgbClr val="BEBEBE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MSA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8C5A01B3-ABE2-4C56-A094-7B1ABEA3DA8B}" type="parTrans" cxnId="{08AC6764-C031-4CED-9803-96159B8B1D0D}">
      <dgm:prSet/>
      <dgm:spPr/>
      <dgm:t>
        <a:bodyPr/>
        <a:lstStyle/>
        <a:p>
          <a:endParaRPr lang="zh-TW" altLang="en-US" sz="2800"/>
        </a:p>
      </dgm:t>
    </dgm:pt>
    <dgm:pt modelId="{E9CF91E0-0C9A-4A3D-899D-7D5047CE02F0}" type="sibTrans" cxnId="{08AC6764-C031-4CED-9803-96159B8B1D0D}">
      <dgm:prSet custT="1"/>
      <dgm:spPr>
        <a:solidFill>
          <a:srgbClr val="BEBEBE"/>
        </a:solidFill>
      </dgm:spPr>
      <dgm:t>
        <a:bodyPr/>
        <a:lstStyle/>
        <a:p>
          <a:endParaRPr lang="zh-TW" altLang="en-US" sz="2800"/>
        </a:p>
      </dgm:t>
    </dgm:pt>
    <dgm:pt modelId="{EFAAC926-AD61-409C-9931-4ADA33B46A73}">
      <dgm:prSet phldrT="[文字]" custT="1"/>
      <dgm:spPr>
        <a:solidFill>
          <a:srgbClr val="BEBEBE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Cgk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D6576AAB-B687-4FCA-BDDA-5F700179629E}" type="parTrans" cxnId="{CD59E8EF-C3CD-41F0-A5AB-4F4D024D9924}">
      <dgm:prSet/>
      <dgm:spPr/>
      <dgm:t>
        <a:bodyPr/>
        <a:lstStyle/>
        <a:p>
          <a:endParaRPr lang="zh-TW" altLang="en-US" sz="2800"/>
        </a:p>
      </dgm:t>
    </dgm:pt>
    <dgm:pt modelId="{387C00DA-8A81-44CE-8E97-26FF41799B35}" type="sibTrans" cxnId="{CD59E8EF-C3CD-41F0-A5AB-4F4D024D9924}">
      <dgm:prSet custT="1"/>
      <dgm:spPr>
        <a:solidFill>
          <a:srgbClr val="BEBEBE"/>
        </a:solidFill>
      </dgm:spPr>
      <dgm:t>
        <a:bodyPr/>
        <a:lstStyle/>
        <a:p>
          <a:endParaRPr lang="zh-TW" altLang="en-US" sz="2800"/>
        </a:p>
      </dgm:t>
    </dgm:pt>
    <dgm:pt modelId="{487EFFE9-93A7-40F3-B546-F03CC2B63CE2}">
      <dgm:prSet phldrT="[文字]" custT="1"/>
      <dgm:spPr>
        <a:solidFill>
          <a:schemeClr val="accent2"/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F-Test / T-Test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TW" sz="2800" dirty="0">
              <a:solidFill>
                <a:schemeClr val="tx1"/>
              </a:solidFill>
            </a:rPr>
            <a:t>Check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68105CC1-5489-4162-B2D5-195066A761E0}" type="parTrans" cxnId="{12148396-50CB-4144-AF94-F3C0B95FAA83}">
      <dgm:prSet/>
      <dgm:spPr/>
      <dgm:t>
        <a:bodyPr/>
        <a:lstStyle/>
        <a:p>
          <a:endParaRPr lang="zh-TW" altLang="en-US" sz="2800"/>
        </a:p>
      </dgm:t>
    </dgm:pt>
    <dgm:pt modelId="{AC584F54-1F69-412B-B335-A73A8A6BA131}" type="sibTrans" cxnId="{12148396-50CB-4144-AF94-F3C0B95FAA83}">
      <dgm:prSet/>
      <dgm:spPr/>
      <dgm:t>
        <a:bodyPr/>
        <a:lstStyle/>
        <a:p>
          <a:endParaRPr lang="zh-TW" altLang="en-US" sz="2800"/>
        </a:p>
      </dgm:t>
    </dgm:pt>
    <dgm:pt modelId="{E3585552-F47C-4D19-86AD-99EE5F85F2D0}" type="pres">
      <dgm:prSet presAssocID="{A9E66685-07CC-4685-9069-8E508EC15E91}" presName="Name0" presStyleCnt="0">
        <dgm:presLayoutVars>
          <dgm:dir/>
          <dgm:resizeHandles val="exact"/>
        </dgm:presLayoutVars>
      </dgm:prSet>
      <dgm:spPr/>
    </dgm:pt>
    <dgm:pt modelId="{23A3F3F5-CD7E-4E28-8D7F-53BA02310A60}" type="pres">
      <dgm:prSet presAssocID="{42D2D04A-8DA4-4D71-8FF5-92E4D4AB3FA4}" presName="node" presStyleLbl="node1" presStyleIdx="0" presStyleCnt="3">
        <dgm:presLayoutVars>
          <dgm:bulletEnabled val="1"/>
        </dgm:presLayoutVars>
      </dgm:prSet>
      <dgm:spPr/>
    </dgm:pt>
    <dgm:pt modelId="{D5DCE6E0-E286-43ED-9ABA-9D78F36CBD50}" type="pres">
      <dgm:prSet presAssocID="{E9CF91E0-0C9A-4A3D-899D-7D5047CE02F0}" presName="sibTrans" presStyleLbl="sibTrans2D1" presStyleIdx="0" presStyleCnt="2"/>
      <dgm:spPr/>
    </dgm:pt>
    <dgm:pt modelId="{1A0BFF4B-AAB8-47AC-92B4-42F23AEB8B89}" type="pres">
      <dgm:prSet presAssocID="{E9CF91E0-0C9A-4A3D-899D-7D5047CE02F0}" presName="connectorText" presStyleLbl="sibTrans2D1" presStyleIdx="0" presStyleCnt="2"/>
      <dgm:spPr/>
    </dgm:pt>
    <dgm:pt modelId="{29A8E82D-CDF9-4D59-BF0B-06372617A8E7}" type="pres">
      <dgm:prSet presAssocID="{EFAAC926-AD61-409C-9931-4ADA33B46A73}" presName="node" presStyleLbl="node1" presStyleIdx="1" presStyleCnt="3">
        <dgm:presLayoutVars>
          <dgm:bulletEnabled val="1"/>
        </dgm:presLayoutVars>
      </dgm:prSet>
      <dgm:spPr/>
    </dgm:pt>
    <dgm:pt modelId="{186ADABA-DDE0-4C82-98C0-0F283648A001}" type="pres">
      <dgm:prSet presAssocID="{387C00DA-8A81-44CE-8E97-26FF41799B35}" presName="sibTrans" presStyleLbl="sibTrans2D1" presStyleIdx="1" presStyleCnt="2"/>
      <dgm:spPr/>
    </dgm:pt>
    <dgm:pt modelId="{F5E7362B-8463-43FB-AFD0-2079731FBAE7}" type="pres">
      <dgm:prSet presAssocID="{387C00DA-8A81-44CE-8E97-26FF41799B35}" presName="connectorText" presStyleLbl="sibTrans2D1" presStyleIdx="1" presStyleCnt="2"/>
      <dgm:spPr/>
    </dgm:pt>
    <dgm:pt modelId="{51E32008-23A7-4810-BC29-68C9E3523F26}" type="pres">
      <dgm:prSet presAssocID="{487EFFE9-93A7-40F3-B546-F03CC2B63CE2}" presName="node" presStyleLbl="node1" presStyleIdx="2" presStyleCnt="3" custScaleX="128271">
        <dgm:presLayoutVars>
          <dgm:bulletEnabled val="1"/>
        </dgm:presLayoutVars>
      </dgm:prSet>
      <dgm:spPr/>
    </dgm:pt>
  </dgm:ptLst>
  <dgm:cxnLst>
    <dgm:cxn modelId="{CE85C11A-0848-4B05-9C6B-832FDAC69E50}" type="presOf" srcId="{EFAAC926-AD61-409C-9931-4ADA33B46A73}" destId="{29A8E82D-CDF9-4D59-BF0B-06372617A8E7}" srcOrd="0" destOrd="0" presId="urn:microsoft.com/office/officeart/2005/8/layout/process1"/>
    <dgm:cxn modelId="{08AC6764-C031-4CED-9803-96159B8B1D0D}" srcId="{A9E66685-07CC-4685-9069-8E508EC15E91}" destId="{42D2D04A-8DA4-4D71-8FF5-92E4D4AB3FA4}" srcOrd="0" destOrd="0" parTransId="{8C5A01B3-ABE2-4C56-A094-7B1ABEA3DA8B}" sibTransId="{E9CF91E0-0C9A-4A3D-899D-7D5047CE02F0}"/>
    <dgm:cxn modelId="{96467C64-C133-44EE-8D7F-E498CFBEEA9E}" type="presOf" srcId="{E9CF91E0-0C9A-4A3D-899D-7D5047CE02F0}" destId="{1A0BFF4B-AAB8-47AC-92B4-42F23AEB8B89}" srcOrd="1" destOrd="0" presId="urn:microsoft.com/office/officeart/2005/8/layout/process1"/>
    <dgm:cxn modelId="{51725C49-2292-4B1C-9251-506CAB3A4693}" type="presOf" srcId="{E9CF91E0-0C9A-4A3D-899D-7D5047CE02F0}" destId="{D5DCE6E0-E286-43ED-9ABA-9D78F36CBD50}" srcOrd="0" destOrd="0" presId="urn:microsoft.com/office/officeart/2005/8/layout/process1"/>
    <dgm:cxn modelId="{77A96A4B-5005-47CA-8511-C881CD74E26F}" type="presOf" srcId="{487EFFE9-93A7-40F3-B546-F03CC2B63CE2}" destId="{51E32008-23A7-4810-BC29-68C9E3523F26}" srcOrd="0" destOrd="0" presId="urn:microsoft.com/office/officeart/2005/8/layout/process1"/>
    <dgm:cxn modelId="{12148396-50CB-4144-AF94-F3C0B95FAA83}" srcId="{A9E66685-07CC-4685-9069-8E508EC15E91}" destId="{487EFFE9-93A7-40F3-B546-F03CC2B63CE2}" srcOrd="2" destOrd="0" parTransId="{68105CC1-5489-4162-B2D5-195066A761E0}" sibTransId="{AC584F54-1F69-412B-B335-A73A8A6BA131}"/>
    <dgm:cxn modelId="{073528B3-DCF4-49AB-BE7F-DBC78D6E8544}" type="presOf" srcId="{A9E66685-07CC-4685-9069-8E508EC15E91}" destId="{E3585552-F47C-4D19-86AD-99EE5F85F2D0}" srcOrd="0" destOrd="0" presId="urn:microsoft.com/office/officeart/2005/8/layout/process1"/>
    <dgm:cxn modelId="{DC005EBD-95EB-476C-B766-E3EDA59F2855}" type="presOf" srcId="{387C00DA-8A81-44CE-8E97-26FF41799B35}" destId="{186ADABA-DDE0-4C82-98C0-0F283648A001}" srcOrd="0" destOrd="0" presId="urn:microsoft.com/office/officeart/2005/8/layout/process1"/>
    <dgm:cxn modelId="{4F568AD6-6A12-41FE-B344-A87B74367E3F}" type="presOf" srcId="{42D2D04A-8DA4-4D71-8FF5-92E4D4AB3FA4}" destId="{23A3F3F5-CD7E-4E28-8D7F-53BA02310A60}" srcOrd="0" destOrd="0" presId="urn:microsoft.com/office/officeart/2005/8/layout/process1"/>
    <dgm:cxn modelId="{56DB5EED-BA51-4AF6-83E1-5175128C7EBA}" type="presOf" srcId="{387C00DA-8A81-44CE-8E97-26FF41799B35}" destId="{F5E7362B-8463-43FB-AFD0-2079731FBAE7}" srcOrd="1" destOrd="0" presId="urn:microsoft.com/office/officeart/2005/8/layout/process1"/>
    <dgm:cxn modelId="{CD59E8EF-C3CD-41F0-A5AB-4F4D024D9924}" srcId="{A9E66685-07CC-4685-9069-8E508EC15E91}" destId="{EFAAC926-AD61-409C-9931-4ADA33B46A73}" srcOrd="1" destOrd="0" parTransId="{D6576AAB-B687-4FCA-BDDA-5F700179629E}" sibTransId="{387C00DA-8A81-44CE-8E97-26FF41799B35}"/>
    <dgm:cxn modelId="{F74461B5-5654-4149-994C-E8DA689C4C91}" type="presParOf" srcId="{E3585552-F47C-4D19-86AD-99EE5F85F2D0}" destId="{23A3F3F5-CD7E-4E28-8D7F-53BA02310A60}" srcOrd="0" destOrd="0" presId="urn:microsoft.com/office/officeart/2005/8/layout/process1"/>
    <dgm:cxn modelId="{96A9E998-473B-41F4-88BA-7543721228C2}" type="presParOf" srcId="{E3585552-F47C-4D19-86AD-99EE5F85F2D0}" destId="{D5DCE6E0-E286-43ED-9ABA-9D78F36CBD50}" srcOrd="1" destOrd="0" presId="urn:microsoft.com/office/officeart/2005/8/layout/process1"/>
    <dgm:cxn modelId="{96A499C1-F78F-4F82-A020-B87902FECAC3}" type="presParOf" srcId="{D5DCE6E0-E286-43ED-9ABA-9D78F36CBD50}" destId="{1A0BFF4B-AAB8-47AC-92B4-42F23AEB8B89}" srcOrd="0" destOrd="0" presId="urn:microsoft.com/office/officeart/2005/8/layout/process1"/>
    <dgm:cxn modelId="{7A7C510B-81CE-4326-BA3A-299F25DF1BC1}" type="presParOf" srcId="{E3585552-F47C-4D19-86AD-99EE5F85F2D0}" destId="{29A8E82D-CDF9-4D59-BF0B-06372617A8E7}" srcOrd="2" destOrd="0" presId="urn:microsoft.com/office/officeart/2005/8/layout/process1"/>
    <dgm:cxn modelId="{BBCBFBB4-AEB9-4B9F-8EFC-34AE8EED6289}" type="presParOf" srcId="{E3585552-F47C-4D19-86AD-99EE5F85F2D0}" destId="{186ADABA-DDE0-4C82-98C0-0F283648A001}" srcOrd="3" destOrd="0" presId="urn:microsoft.com/office/officeart/2005/8/layout/process1"/>
    <dgm:cxn modelId="{174C9DBE-4A0F-4F6F-9D58-14680A5D7D82}" type="presParOf" srcId="{186ADABA-DDE0-4C82-98C0-0F283648A001}" destId="{F5E7362B-8463-43FB-AFD0-2079731FBAE7}" srcOrd="0" destOrd="0" presId="urn:microsoft.com/office/officeart/2005/8/layout/process1"/>
    <dgm:cxn modelId="{49E29586-F537-4D5C-A034-E576B1671B9D}" type="presParOf" srcId="{E3585552-F47C-4D19-86AD-99EE5F85F2D0}" destId="{51E32008-23A7-4810-BC29-68C9E3523F26}" srcOrd="4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3F3F5-CD7E-4E28-8D7F-53BA02310A60}">
      <dsp:nvSpPr>
        <dsp:cNvPr id="0" name=""/>
        <dsp:cNvSpPr/>
      </dsp:nvSpPr>
      <dsp:spPr>
        <a:xfrm>
          <a:off x="5229" y="0"/>
          <a:ext cx="2079199" cy="88720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MSA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31214" y="25985"/>
        <a:ext cx="2027229" cy="835234"/>
      </dsp:txXfrm>
    </dsp:sp>
    <dsp:sp modelId="{D5DCE6E0-E286-43ED-9ABA-9D78F36CBD50}">
      <dsp:nvSpPr>
        <dsp:cNvPr id="0" name=""/>
        <dsp:cNvSpPr/>
      </dsp:nvSpPr>
      <dsp:spPr>
        <a:xfrm>
          <a:off x="2292349" y="185781"/>
          <a:ext cx="440790" cy="515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2292349" y="288909"/>
        <a:ext cx="308553" cy="309385"/>
      </dsp:txXfrm>
    </dsp:sp>
    <dsp:sp modelId="{29A8E82D-CDF9-4D59-BF0B-06372617A8E7}">
      <dsp:nvSpPr>
        <dsp:cNvPr id="0" name=""/>
        <dsp:cNvSpPr/>
      </dsp:nvSpPr>
      <dsp:spPr>
        <a:xfrm>
          <a:off x="2916109" y="0"/>
          <a:ext cx="2079199" cy="887204"/>
        </a:xfrm>
        <a:prstGeom prst="roundRect">
          <a:avLst>
            <a:gd name="adj" fmla="val 10000"/>
          </a:avLst>
        </a:prstGeom>
        <a:solidFill>
          <a:srgbClr val="BEBEB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Cgk 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2942094" y="25985"/>
        <a:ext cx="2027229" cy="835234"/>
      </dsp:txXfrm>
    </dsp:sp>
    <dsp:sp modelId="{186ADABA-DDE0-4C82-98C0-0F283648A001}">
      <dsp:nvSpPr>
        <dsp:cNvPr id="0" name=""/>
        <dsp:cNvSpPr/>
      </dsp:nvSpPr>
      <dsp:spPr>
        <a:xfrm>
          <a:off x="5203229" y="185781"/>
          <a:ext cx="440790" cy="515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5203229" y="288909"/>
        <a:ext cx="308553" cy="309385"/>
      </dsp:txXfrm>
    </dsp:sp>
    <dsp:sp modelId="{51E32008-23A7-4810-BC29-68C9E3523F26}">
      <dsp:nvSpPr>
        <dsp:cNvPr id="0" name=""/>
        <dsp:cNvSpPr/>
      </dsp:nvSpPr>
      <dsp:spPr>
        <a:xfrm>
          <a:off x="5826989" y="0"/>
          <a:ext cx="2667010" cy="887204"/>
        </a:xfrm>
        <a:prstGeom prst="roundRect">
          <a:avLst>
            <a:gd name="adj" fmla="val 10000"/>
          </a:avLst>
        </a:prstGeom>
        <a:solidFill>
          <a:srgbClr val="BEBEB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F-Test / T-Test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5852974" y="25985"/>
        <a:ext cx="2615040" cy="8352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3F3F5-CD7E-4E28-8D7F-53BA02310A60}">
      <dsp:nvSpPr>
        <dsp:cNvPr id="0" name=""/>
        <dsp:cNvSpPr/>
      </dsp:nvSpPr>
      <dsp:spPr>
        <a:xfrm>
          <a:off x="5229" y="0"/>
          <a:ext cx="2079199" cy="88720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MSA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31214" y="25985"/>
        <a:ext cx="2027229" cy="835234"/>
      </dsp:txXfrm>
    </dsp:sp>
    <dsp:sp modelId="{D5DCE6E0-E286-43ED-9ABA-9D78F36CBD50}">
      <dsp:nvSpPr>
        <dsp:cNvPr id="0" name=""/>
        <dsp:cNvSpPr/>
      </dsp:nvSpPr>
      <dsp:spPr>
        <a:xfrm>
          <a:off x="2292349" y="185781"/>
          <a:ext cx="440790" cy="515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2292349" y="288909"/>
        <a:ext cx="308553" cy="309385"/>
      </dsp:txXfrm>
    </dsp:sp>
    <dsp:sp modelId="{29A8E82D-CDF9-4D59-BF0B-06372617A8E7}">
      <dsp:nvSpPr>
        <dsp:cNvPr id="0" name=""/>
        <dsp:cNvSpPr/>
      </dsp:nvSpPr>
      <dsp:spPr>
        <a:xfrm>
          <a:off x="2916109" y="0"/>
          <a:ext cx="2079199" cy="887204"/>
        </a:xfrm>
        <a:prstGeom prst="roundRect">
          <a:avLst>
            <a:gd name="adj" fmla="val 10000"/>
          </a:avLst>
        </a:prstGeom>
        <a:solidFill>
          <a:srgbClr val="BEBEB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Cgk 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2942094" y="25985"/>
        <a:ext cx="2027229" cy="835234"/>
      </dsp:txXfrm>
    </dsp:sp>
    <dsp:sp modelId="{186ADABA-DDE0-4C82-98C0-0F283648A001}">
      <dsp:nvSpPr>
        <dsp:cNvPr id="0" name=""/>
        <dsp:cNvSpPr/>
      </dsp:nvSpPr>
      <dsp:spPr>
        <a:xfrm>
          <a:off x="5203229" y="185781"/>
          <a:ext cx="440790" cy="515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5203229" y="288909"/>
        <a:ext cx="308553" cy="309385"/>
      </dsp:txXfrm>
    </dsp:sp>
    <dsp:sp modelId="{51E32008-23A7-4810-BC29-68C9E3523F26}">
      <dsp:nvSpPr>
        <dsp:cNvPr id="0" name=""/>
        <dsp:cNvSpPr/>
      </dsp:nvSpPr>
      <dsp:spPr>
        <a:xfrm>
          <a:off x="5826989" y="0"/>
          <a:ext cx="2667010" cy="887204"/>
        </a:xfrm>
        <a:prstGeom prst="roundRect">
          <a:avLst>
            <a:gd name="adj" fmla="val 10000"/>
          </a:avLst>
        </a:prstGeom>
        <a:solidFill>
          <a:srgbClr val="BEBEB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F-Test / T-Test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5852974" y="25985"/>
        <a:ext cx="2615040" cy="8352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3F3F5-CD7E-4E28-8D7F-53BA02310A60}">
      <dsp:nvSpPr>
        <dsp:cNvPr id="0" name=""/>
        <dsp:cNvSpPr/>
      </dsp:nvSpPr>
      <dsp:spPr>
        <a:xfrm>
          <a:off x="5229" y="0"/>
          <a:ext cx="2079199" cy="887204"/>
        </a:xfrm>
        <a:prstGeom prst="roundRect">
          <a:avLst>
            <a:gd name="adj" fmla="val 10000"/>
          </a:avLst>
        </a:prstGeom>
        <a:solidFill>
          <a:srgbClr val="BEBEB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MSA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31214" y="25985"/>
        <a:ext cx="2027229" cy="835234"/>
      </dsp:txXfrm>
    </dsp:sp>
    <dsp:sp modelId="{D5DCE6E0-E286-43ED-9ABA-9D78F36CBD50}">
      <dsp:nvSpPr>
        <dsp:cNvPr id="0" name=""/>
        <dsp:cNvSpPr/>
      </dsp:nvSpPr>
      <dsp:spPr>
        <a:xfrm>
          <a:off x="2292349" y="185781"/>
          <a:ext cx="440790" cy="515641"/>
        </a:xfrm>
        <a:prstGeom prst="rightArrow">
          <a:avLst>
            <a:gd name="adj1" fmla="val 60000"/>
            <a:gd name="adj2" fmla="val 50000"/>
          </a:avLst>
        </a:prstGeom>
        <a:solidFill>
          <a:srgbClr val="BEBEB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2292349" y="288909"/>
        <a:ext cx="308553" cy="309385"/>
      </dsp:txXfrm>
    </dsp:sp>
    <dsp:sp modelId="{29A8E82D-CDF9-4D59-BF0B-06372617A8E7}">
      <dsp:nvSpPr>
        <dsp:cNvPr id="0" name=""/>
        <dsp:cNvSpPr/>
      </dsp:nvSpPr>
      <dsp:spPr>
        <a:xfrm>
          <a:off x="2916109" y="0"/>
          <a:ext cx="2079199" cy="887204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Cgk 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2942094" y="25985"/>
        <a:ext cx="2027229" cy="835234"/>
      </dsp:txXfrm>
    </dsp:sp>
    <dsp:sp modelId="{186ADABA-DDE0-4C82-98C0-0F283648A001}">
      <dsp:nvSpPr>
        <dsp:cNvPr id="0" name=""/>
        <dsp:cNvSpPr/>
      </dsp:nvSpPr>
      <dsp:spPr>
        <a:xfrm>
          <a:off x="5203229" y="185781"/>
          <a:ext cx="440790" cy="515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5203229" y="288909"/>
        <a:ext cx="308553" cy="309385"/>
      </dsp:txXfrm>
    </dsp:sp>
    <dsp:sp modelId="{51E32008-23A7-4810-BC29-68C9E3523F26}">
      <dsp:nvSpPr>
        <dsp:cNvPr id="0" name=""/>
        <dsp:cNvSpPr/>
      </dsp:nvSpPr>
      <dsp:spPr>
        <a:xfrm>
          <a:off x="5826989" y="0"/>
          <a:ext cx="2667010" cy="887204"/>
        </a:xfrm>
        <a:prstGeom prst="roundRect">
          <a:avLst>
            <a:gd name="adj" fmla="val 10000"/>
          </a:avLst>
        </a:prstGeom>
        <a:solidFill>
          <a:srgbClr val="BEBEB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F-Test / T-Test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5852974" y="25985"/>
        <a:ext cx="2615040" cy="8352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3F3F5-CD7E-4E28-8D7F-53BA02310A60}">
      <dsp:nvSpPr>
        <dsp:cNvPr id="0" name=""/>
        <dsp:cNvSpPr/>
      </dsp:nvSpPr>
      <dsp:spPr>
        <a:xfrm>
          <a:off x="5229" y="0"/>
          <a:ext cx="2079199" cy="887204"/>
        </a:xfrm>
        <a:prstGeom prst="roundRect">
          <a:avLst>
            <a:gd name="adj" fmla="val 10000"/>
          </a:avLst>
        </a:prstGeom>
        <a:solidFill>
          <a:srgbClr val="BEBEB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MSA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31214" y="25985"/>
        <a:ext cx="2027229" cy="835234"/>
      </dsp:txXfrm>
    </dsp:sp>
    <dsp:sp modelId="{D5DCE6E0-E286-43ED-9ABA-9D78F36CBD50}">
      <dsp:nvSpPr>
        <dsp:cNvPr id="0" name=""/>
        <dsp:cNvSpPr/>
      </dsp:nvSpPr>
      <dsp:spPr>
        <a:xfrm>
          <a:off x="2292349" y="185781"/>
          <a:ext cx="440790" cy="515641"/>
        </a:xfrm>
        <a:prstGeom prst="rightArrow">
          <a:avLst>
            <a:gd name="adj1" fmla="val 60000"/>
            <a:gd name="adj2" fmla="val 50000"/>
          </a:avLst>
        </a:prstGeom>
        <a:solidFill>
          <a:srgbClr val="BEBEB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2292349" y="288909"/>
        <a:ext cx="308553" cy="309385"/>
      </dsp:txXfrm>
    </dsp:sp>
    <dsp:sp modelId="{29A8E82D-CDF9-4D59-BF0B-06372617A8E7}">
      <dsp:nvSpPr>
        <dsp:cNvPr id="0" name=""/>
        <dsp:cNvSpPr/>
      </dsp:nvSpPr>
      <dsp:spPr>
        <a:xfrm>
          <a:off x="2916109" y="0"/>
          <a:ext cx="2079199" cy="887204"/>
        </a:xfrm>
        <a:prstGeom prst="roundRect">
          <a:avLst>
            <a:gd name="adj" fmla="val 10000"/>
          </a:avLst>
        </a:prstGeom>
        <a:solidFill>
          <a:srgbClr val="BEBEB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Cgk 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2942094" y="25985"/>
        <a:ext cx="2027229" cy="835234"/>
      </dsp:txXfrm>
    </dsp:sp>
    <dsp:sp modelId="{186ADABA-DDE0-4C82-98C0-0F283648A001}">
      <dsp:nvSpPr>
        <dsp:cNvPr id="0" name=""/>
        <dsp:cNvSpPr/>
      </dsp:nvSpPr>
      <dsp:spPr>
        <a:xfrm>
          <a:off x="5203229" y="185781"/>
          <a:ext cx="440790" cy="515641"/>
        </a:xfrm>
        <a:prstGeom prst="rightArrow">
          <a:avLst>
            <a:gd name="adj1" fmla="val 60000"/>
            <a:gd name="adj2" fmla="val 50000"/>
          </a:avLst>
        </a:prstGeom>
        <a:solidFill>
          <a:srgbClr val="BEBEB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5203229" y="288909"/>
        <a:ext cx="308553" cy="309385"/>
      </dsp:txXfrm>
    </dsp:sp>
    <dsp:sp modelId="{51E32008-23A7-4810-BC29-68C9E3523F26}">
      <dsp:nvSpPr>
        <dsp:cNvPr id="0" name=""/>
        <dsp:cNvSpPr/>
      </dsp:nvSpPr>
      <dsp:spPr>
        <a:xfrm>
          <a:off x="5826989" y="0"/>
          <a:ext cx="2667010" cy="887204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F-Test / T-Test</a:t>
          </a:r>
        </a:p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Check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5852974" y="25985"/>
        <a:ext cx="2615040" cy="8352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E34167-4221-415B-B607-2F977475234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F2BCD-D86C-419F-A347-E888DDDEF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35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22.png>
</file>

<file path=ppt/media/image23.png>
</file>

<file path=ppt/media/image25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1FAD4F-8549-4FBB-83B4-C6496D07AB9E}" type="datetimeFigureOut">
              <a:rPr lang="zh-TW" altLang="en-US" smtClean="0"/>
              <a:t>2022/2/25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762366-4AD3-47B0-9750-E0DDD5E88F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4966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TW" altLang="en-US" dirty="0"/>
              <a:t>問題說明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MSA</a:t>
            </a:r>
            <a:r>
              <a:rPr lang="zh-TW" altLang="en-US" dirty="0"/>
              <a:t>前處理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zh-TW" altLang="en-US" dirty="0"/>
              <a:t>運用統計手法進行確效驗證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762366-4AD3-47B0-9750-E0DDD5E88F8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7854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因為有品質議題，</a:t>
            </a:r>
            <a:r>
              <a:rPr lang="en-US" altLang="zh-TW" dirty="0"/>
              <a:t>DPQE</a:t>
            </a:r>
            <a:r>
              <a:rPr lang="zh-TW" altLang="en-US" dirty="0"/>
              <a:t> 需要</a:t>
            </a:r>
            <a:r>
              <a:rPr lang="en-US" altLang="zh-TW" dirty="0"/>
              <a:t>Align </a:t>
            </a:r>
            <a:r>
              <a:rPr lang="zh-TW" altLang="en-US" dirty="0"/>
              <a:t>量具和量測數據</a:t>
            </a:r>
            <a:r>
              <a:rPr lang="en-US" altLang="zh-TW" dirty="0"/>
              <a:t>,</a:t>
            </a:r>
            <a:r>
              <a:rPr lang="zh-TW" altLang="en-US" dirty="0"/>
              <a:t>進行</a:t>
            </a:r>
            <a:r>
              <a:rPr lang="en-US" altLang="zh-TW" dirty="0"/>
              <a:t>MSA</a:t>
            </a:r>
            <a:r>
              <a:rPr lang="zh-TW" altLang="en-US" dirty="0"/>
              <a:t>的確認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762366-4AD3-47B0-9750-E0DDD5E88F8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6275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Finding</a:t>
            </a:r>
            <a:r>
              <a:rPr lang="zh-TW" altLang="en-US" dirty="0"/>
              <a:t>、</a:t>
            </a:r>
            <a:r>
              <a:rPr lang="en-US" altLang="zh-TW" dirty="0"/>
              <a:t>Cgk </a:t>
            </a:r>
            <a:r>
              <a:rPr lang="zh-TW" altLang="en-US" dirty="0"/>
              <a:t>前期處理時發現供應商不符合</a:t>
            </a:r>
            <a:r>
              <a:rPr lang="en-US" altLang="zh-TW" dirty="0"/>
              <a:t>MSA</a:t>
            </a:r>
            <a:r>
              <a:rPr lang="zh-TW" altLang="en-US" dirty="0"/>
              <a:t>原則，量測系統必須證明有足夠的解析度</a:t>
            </a:r>
            <a:r>
              <a:rPr lang="en-US" altLang="zh-TW" dirty="0"/>
              <a:t>(&lt;1/10)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要求廠商採購跟廠內一樣的量具。並用標準件 </a:t>
            </a:r>
            <a:r>
              <a:rPr lang="en-US" altLang="zh-TW" dirty="0"/>
              <a:t>Pin gauge </a:t>
            </a:r>
            <a:r>
              <a:rPr lang="zh-TW" altLang="en-US" dirty="0"/>
              <a:t>進行量測，計算雙方的</a:t>
            </a:r>
            <a:r>
              <a:rPr lang="en-US" altLang="zh-TW" dirty="0"/>
              <a:t>Cgk</a:t>
            </a:r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762366-4AD3-47B0-9750-E0DDD5E88F8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6016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透過檢查兩筆數據的變異數和平均值的差異，來確認兩者是否沒有顯著差異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762366-4AD3-47B0-9750-E0DDD5E88F8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4708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F-Test : </a:t>
            </a:r>
            <a:r>
              <a:rPr lang="zh-TW" altLang="en-US" dirty="0"/>
              <a:t>比較變異數是否有明顯差異</a:t>
            </a:r>
            <a:endParaRPr lang="en-US" altLang="zh-TW" dirty="0"/>
          </a:p>
          <a:p>
            <a:r>
              <a:rPr lang="en-US" altLang="zh-TW" dirty="0"/>
              <a:t>T-Test : </a:t>
            </a:r>
            <a:r>
              <a:rPr lang="zh-TW" altLang="en-US" dirty="0"/>
              <a:t>比較</a:t>
            </a:r>
            <a:r>
              <a:rPr lang="en-US" altLang="zh-TW" dirty="0"/>
              <a:t>2</a:t>
            </a:r>
            <a:r>
              <a:rPr lang="zh-TW" altLang="en-US" dirty="0"/>
              <a:t>者樣品的平均值是否有明顯差異</a:t>
            </a:r>
            <a:endParaRPr lang="en-US" altLang="zh-TW" dirty="0"/>
          </a:p>
          <a:p>
            <a:r>
              <a:rPr lang="en-US" altLang="zh-TW" dirty="0"/>
              <a:t>95%</a:t>
            </a:r>
            <a:r>
              <a:rPr lang="zh-TW" altLang="en-US" dirty="0"/>
              <a:t>的信賴區間</a:t>
            </a:r>
            <a:r>
              <a:rPr lang="en-US" altLang="zh-TW" dirty="0"/>
              <a:t>(CI)</a:t>
            </a:r>
            <a:r>
              <a:rPr lang="zh-TW" altLang="en-US" dirty="0"/>
              <a:t>，公式是</a:t>
            </a:r>
            <a:r>
              <a:rPr lang="el-GR" altLang="zh-TW" sz="1200" b="1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σ</a:t>
            </a:r>
            <a:r>
              <a:rPr lang="en-US" altLang="zh-TW" sz="1000" b="1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S</a:t>
            </a:r>
            <a:r>
              <a:rPr lang="en-US" altLang="zh-TW" sz="1200" b="1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/ </a:t>
            </a:r>
            <a:r>
              <a:rPr lang="el-GR" altLang="zh-TW" sz="1200" b="1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σ</a:t>
            </a:r>
            <a:r>
              <a:rPr lang="en-US" altLang="zh-TW" sz="1000" b="1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G </a:t>
            </a:r>
            <a:r>
              <a:rPr lang="zh-TW" altLang="en-US" sz="1000" b="1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，因為區間有橫跨於</a:t>
            </a:r>
            <a:r>
              <a:rPr lang="en-US" altLang="zh-TW" sz="1000" b="1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 </a:t>
            </a:r>
            <a:r>
              <a:rPr lang="zh-TW" altLang="en-US" sz="1000" b="1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，所以兩者有可能相同</a:t>
            </a:r>
            <a:endParaRPr lang="en-US" altLang="zh-TW" dirty="0"/>
          </a:p>
          <a:p>
            <a:r>
              <a:rPr lang="en-US" altLang="zh-TW" dirty="0"/>
              <a:t>P</a:t>
            </a:r>
            <a:r>
              <a:rPr lang="zh-TW" altLang="en-US" dirty="0"/>
              <a:t> 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0.05</a:t>
            </a:r>
            <a:r>
              <a:rPr lang="zh-TW" altLang="en-US" dirty="0"/>
              <a:t>，接收</a:t>
            </a:r>
            <a:r>
              <a:rPr lang="en-US" altLang="zh-TW" dirty="0"/>
              <a:t>H0</a:t>
            </a:r>
            <a:r>
              <a:rPr lang="zh-TW" altLang="en-US" dirty="0"/>
              <a:t>，拒絕</a:t>
            </a:r>
            <a:r>
              <a:rPr lang="en-US" altLang="zh-TW" dirty="0"/>
              <a:t>H1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762366-4AD3-47B0-9750-E0DDD5E88F8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5941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altLang="zh-TW" sz="1200" dirty="0">
                <a:latin typeface="Calibri" panose="020F0502020204030204" pitchFamily="34" charset="0"/>
              </a:rPr>
              <a:t>0.698 gauge(T-0.005)</a:t>
            </a:r>
            <a:r>
              <a:rPr lang="zh-TW" altLang="zh-TW" sz="1200" dirty="0">
                <a:latin typeface="Calibri" panose="020F0502020204030204" pitchFamily="34" charset="0"/>
              </a:rPr>
              <a:t>算出來</a:t>
            </a:r>
            <a:r>
              <a:rPr lang="en-US" altLang="zh-TW" sz="1200" dirty="0">
                <a:latin typeface="Calibri" panose="020F0502020204030204" pitchFamily="34" charset="0"/>
              </a:rPr>
              <a:t>Cgk=0.7, </a:t>
            </a:r>
            <a:r>
              <a:rPr lang="zh-TW" altLang="zh-TW" sz="1200" dirty="0">
                <a:latin typeface="Calibri" panose="020F0502020204030204" pitchFamily="34" charset="0"/>
              </a:rPr>
              <a:t>不符</a:t>
            </a:r>
            <a:r>
              <a:rPr lang="en-US" altLang="zh-TW" sz="1200" dirty="0">
                <a:latin typeface="Calibri" panose="020F0502020204030204" pitchFamily="34" charset="0"/>
              </a:rPr>
              <a:t>1.33</a:t>
            </a:r>
            <a:r>
              <a:rPr lang="zh-TW" altLang="zh-TW" sz="1200" dirty="0">
                <a:latin typeface="Calibri" panose="020F0502020204030204" pitchFamily="34" charset="0"/>
              </a:rPr>
              <a:t>規格</a:t>
            </a:r>
            <a:r>
              <a:rPr lang="en-US" altLang="zh-TW" sz="1200" dirty="0">
                <a:latin typeface="Calibri" panose="020F0502020204030204" pitchFamily="34" charset="0"/>
              </a:rPr>
              <a:t>, </a:t>
            </a:r>
            <a:r>
              <a:rPr lang="zh-TW" altLang="zh-TW" sz="1200" dirty="0">
                <a:latin typeface="Calibri" panose="020F0502020204030204" pitchFamily="34" charset="0"/>
              </a:rPr>
              <a:t>原因是</a:t>
            </a:r>
            <a:r>
              <a:rPr lang="en-US" altLang="zh-TW" sz="1200" dirty="0">
                <a:latin typeface="Calibri" panose="020F0502020204030204" pitchFamily="34" charset="0"/>
              </a:rPr>
              <a:t>T=0.005</a:t>
            </a:r>
            <a:r>
              <a:rPr lang="zh-TW" altLang="zh-TW" sz="1200" dirty="0">
                <a:latin typeface="Calibri" panose="020F0502020204030204" pitchFamily="34" charset="0"/>
              </a:rPr>
              <a:t>非常小</a:t>
            </a:r>
            <a:endParaRPr lang="en-US" altLang="zh-TW" sz="1200" dirty="0">
              <a:latin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en-US" altLang="zh-TW" sz="1200" dirty="0">
                <a:latin typeface="Calibri" panose="020F0502020204030204" pitchFamily="34" charset="0"/>
              </a:rPr>
              <a:t>Cg</a:t>
            </a:r>
            <a:r>
              <a:rPr lang="zh-TW" altLang="zh-TW" sz="1200" dirty="0">
                <a:latin typeface="Calibri" panose="020F0502020204030204" pitchFamily="34" charset="0"/>
              </a:rPr>
              <a:t>是衡量量測的變異</a:t>
            </a:r>
          </a:p>
          <a:p>
            <a:pPr>
              <a:spcAft>
                <a:spcPts val="0"/>
              </a:spcAft>
            </a:pPr>
            <a:r>
              <a:rPr lang="en-US" altLang="zh-TW" sz="1200" dirty="0">
                <a:latin typeface="Calibri" panose="020F0502020204030204" pitchFamily="34" charset="0"/>
              </a:rPr>
              <a:t>Cgk</a:t>
            </a:r>
            <a:r>
              <a:rPr lang="zh-TW" altLang="zh-TW" sz="1200" dirty="0">
                <a:latin typeface="Calibri" panose="020F0502020204030204" pitchFamily="34" charset="0"/>
              </a:rPr>
              <a:t>是衡量量測的</a:t>
            </a:r>
            <a:r>
              <a:rPr lang="en-US" altLang="zh-TW" sz="1200" dirty="0">
                <a:latin typeface="Calibri" panose="020F0502020204030204" pitchFamily="34" charset="0"/>
              </a:rPr>
              <a:t>Target</a:t>
            </a:r>
            <a:r>
              <a:rPr lang="zh-TW" altLang="zh-TW" sz="1200" dirty="0">
                <a:latin typeface="Calibri" panose="020F0502020204030204" pitchFamily="34" charset="0"/>
              </a:rPr>
              <a:t>與</a:t>
            </a:r>
            <a:r>
              <a:rPr lang="en-US" altLang="zh-TW" sz="1200" dirty="0">
                <a:latin typeface="Calibri" panose="020F0502020204030204" pitchFamily="34" charset="0"/>
              </a:rPr>
              <a:t>Sigma</a:t>
            </a:r>
            <a:r>
              <a:rPr lang="zh-TW" altLang="zh-TW" sz="1200" dirty="0">
                <a:latin typeface="Calibri" panose="020F0502020204030204" pitchFamily="34" charset="0"/>
              </a:rPr>
              <a:t>的綜合指標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762366-4AD3-47B0-9750-E0DDD5E88F8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9001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gradFill flip="none" rotWithShape="1">
            <a:gsLst>
              <a:gs pos="0">
                <a:srgbClr val="FAFBFD"/>
              </a:gs>
              <a:gs pos="93000">
                <a:srgbClr val="BEBEB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8076" y="7467600"/>
            <a:ext cx="17071023" cy="696065"/>
          </a:xfrm>
        </p:spPr>
        <p:txBody>
          <a:bodyPr>
            <a:normAutofit/>
          </a:bodyPr>
          <a:lstStyle>
            <a:lvl1pPr marL="0" indent="0" algn="ctr">
              <a:buNone/>
              <a:defRPr sz="3000" spc="300">
                <a:solidFill>
                  <a:srgbClr val="171717"/>
                </a:solidFill>
              </a:defRPr>
            </a:lvl1pPr>
            <a:lvl2pPr marL="1088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77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65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354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4431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531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6204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709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DATE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5867400"/>
            <a:ext cx="20002788" cy="1411947"/>
          </a:xfrm>
        </p:spPr>
        <p:txBody>
          <a:bodyPr>
            <a:noAutofit/>
          </a:bodyPr>
          <a:lstStyle>
            <a:lvl1pPr>
              <a:defRPr sz="12400" b="1" baseline="0"/>
            </a:lvl1pPr>
          </a:lstStyle>
          <a:p>
            <a:r>
              <a:rPr lang="en-US"/>
              <a:t>TITLE OF MEETING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C6E9FE-7766-0643-9790-3D44729A1C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6141" y="2438400"/>
            <a:ext cx="2614892" cy="70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734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Page w/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133C3A5A-F1E6-C447-B977-12A7F7157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9359" y="383884"/>
            <a:ext cx="21948458" cy="1140116"/>
          </a:xfrm>
        </p:spPr>
        <p:txBody>
          <a:bodyPr>
            <a:normAutofit/>
          </a:bodyPr>
          <a:lstStyle>
            <a:lvl1pPr algn="l">
              <a:defRPr sz="6000" b="1" spc="300"/>
            </a:lvl1pPr>
          </a:lstStyle>
          <a:p>
            <a:r>
              <a:rPr lang="en-US"/>
              <a:t>HEADLINE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C82B62-1E74-0646-AE3D-8667AE7A0D57}"/>
              </a:ext>
            </a:extLst>
          </p:cNvPr>
          <p:cNvCxnSpPr>
            <a:cxnSpLocks/>
          </p:cNvCxnSpPr>
          <p:nvPr userDrawn="1"/>
        </p:nvCxnSpPr>
        <p:spPr>
          <a:xfrm>
            <a:off x="1219359" y="1524000"/>
            <a:ext cx="219484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70A1031-365C-A540-8132-D4461FF0B857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7DB612-7BA1-DA4A-8520-343F884CB2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25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Pag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133C3A5A-F1E6-C447-B977-12A7F7157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9359" y="383884"/>
            <a:ext cx="21948458" cy="1140116"/>
          </a:xfrm>
        </p:spPr>
        <p:txBody>
          <a:bodyPr>
            <a:normAutofit/>
          </a:bodyPr>
          <a:lstStyle>
            <a:lvl1pPr algn="l">
              <a:defRPr sz="6000" b="1" spc="300"/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F90F435-9E90-D84C-A2A7-4569F3B64ED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2468906" y="1905400"/>
            <a:ext cx="10678727" cy="10438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Image Page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4D611BB-2BB7-F041-A525-1A6ACEF49C48}"/>
              </a:ext>
            </a:extLst>
          </p:cNvPr>
          <p:cNvCxnSpPr>
            <a:cxnSpLocks/>
          </p:cNvCxnSpPr>
          <p:nvPr userDrawn="1"/>
        </p:nvCxnSpPr>
        <p:spPr>
          <a:xfrm>
            <a:off x="1219359" y="1524000"/>
            <a:ext cx="219484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EDD91F8-EAF8-864B-9F07-70CCCD6683CA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327509-E49E-EE42-B307-B877EFDF45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5341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91A36A50-F059-E847-BC67-B7213837DFC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2476" y="12889"/>
            <a:ext cx="24409651" cy="136862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Image Page</a:t>
            </a:r>
          </a:p>
        </p:txBody>
      </p:sp>
    </p:spTree>
    <p:extLst>
      <p:ext uri="{BB962C8B-B14F-4D97-AF65-F5344CB8AC3E}">
        <p14:creationId xmlns:p14="http://schemas.microsoft.com/office/powerpoint/2010/main" val="3386410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91A36A50-F059-E847-BC67-B7213837DFC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2476" y="12889"/>
            <a:ext cx="24409651" cy="136862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Image Page</a:t>
            </a:r>
          </a:p>
        </p:txBody>
      </p:sp>
    </p:spTree>
    <p:extLst>
      <p:ext uri="{BB962C8B-B14F-4D97-AF65-F5344CB8AC3E}">
        <p14:creationId xmlns:p14="http://schemas.microsoft.com/office/powerpoint/2010/main" val="16205807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gradFill flip="none" rotWithShape="1">
            <a:gsLst>
              <a:gs pos="0">
                <a:srgbClr val="FAFBFD"/>
              </a:gs>
              <a:gs pos="93000">
                <a:srgbClr val="BEBEB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6436653"/>
            <a:ext cx="20002788" cy="1411947"/>
          </a:xfrm>
        </p:spPr>
        <p:txBody>
          <a:bodyPr>
            <a:noAutofit/>
          </a:bodyPr>
          <a:lstStyle>
            <a:lvl1pPr algn="r">
              <a:defRPr sz="12400" b="1" baseline="0"/>
            </a:lvl1pPr>
          </a:lstStyle>
          <a:p>
            <a:r>
              <a:rPr lang="en-US"/>
              <a:t>THANKS.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1A439D-11D9-AB4A-B41C-7F32BF8A0436}"/>
              </a:ext>
            </a:extLst>
          </p:cNvPr>
          <p:cNvSpPr/>
          <p:nvPr userDrawn="1"/>
        </p:nvSpPr>
        <p:spPr>
          <a:xfrm>
            <a:off x="1177779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EE6BAF-2D01-2445-807D-471DF31C4F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7779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698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6436653"/>
            <a:ext cx="20002788" cy="1411947"/>
          </a:xfrm>
        </p:spPr>
        <p:txBody>
          <a:bodyPr>
            <a:noAutofit/>
          </a:bodyPr>
          <a:lstStyle>
            <a:lvl1pPr algn="r">
              <a:defRPr sz="12400" b="1" baseline="0">
                <a:solidFill>
                  <a:srgbClr val="F3F4F6"/>
                </a:solidFill>
              </a:defRPr>
            </a:lvl1pPr>
          </a:lstStyle>
          <a:p>
            <a:r>
              <a:rPr lang="en-US"/>
              <a:t>THANKS.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10CC3A-E392-E643-AE17-E1A7235C48DB}"/>
              </a:ext>
            </a:extLst>
          </p:cNvPr>
          <p:cNvSpPr/>
          <p:nvPr userDrawn="1"/>
        </p:nvSpPr>
        <p:spPr>
          <a:xfrm>
            <a:off x="1348730" y="13030200"/>
            <a:ext cx="2133600" cy="5334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C3BE45-022F-F646-9F34-0FEEC4183A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873" y="12830468"/>
            <a:ext cx="2487314" cy="88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52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5867400"/>
            <a:ext cx="20002788" cy="1411947"/>
          </a:xfrm>
        </p:spPr>
        <p:txBody>
          <a:bodyPr>
            <a:noAutofit/>
          </a:bodyPr>
          <a:lstStyle>
            <a:lvl1pPr>
              <a:defRPr sz="12400" b="1" baseline="0">
                <a:solidFill>
                  <a:srgbClr val="F3F4F6"/>
                </a:solidFill>
              </a:defRPr>
            </a:lvl1pPr>
          </a:lstStyle>
          <a:p>
            <a:r>
              <a:rPr lang="en-US"/>
              <a:t>TITLE OF MEETING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A5B4A88-5E32-2742-813C-16FB8B02132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8076" y="7467600"/>
            <a:ext cx="17071023" cy="696065"/>
          </a:xfrm>
        </p:spPr>
        <p:txBody>
          <a:bodyPr>
            <a:normAutofit/>
          </a:bodyPr>
          <a:lstStyle>
            <a:lvl1pPr marL="0" indent="0" algn="ctr">
              <a:buNone/>
              <a:defRPr sz="3000" spc="300">
                <a:solidFill>
                  <a:schemeClr val="bg1"/>
                </a:solidFill>
              </a:defRPr>
            </a:lvl1pPr>
            <a:lvl2pPr marL="1088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77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65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354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4431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531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6204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709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014AEC-79F1-C94B-B467-0876231A74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6141" y="2441660"/>
            <a:ext cx="2602846" cy="70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9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gradFill flip="none" rotWithShape="1">
            <a:gsLst>
              <a:gs pos="0">
                <a:srgbClr val="FAFBFD"/>
              </a:gs>
              <a:gs pos="93000">
                <a:srgbClr val="BEBEB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60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6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der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" y="0"/>
            <a:ext cx="24387048" cy="13716000"/>
          </a:xfrm>
          <a:prstGeom prst="rect">
            <a:avLst/>
          </a:prstGeom>
          <a:gradFill flip="none" rotWithShape="1">
            <a:gsLst>
              <a:gs pos="0">
                <a:srgbClr val="FAFBFD"/>
              </a:gs>
              <a:gs pos="93000">
                <a:srgbClr val="BEBEB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5867400"/>
            <a:ext cx="20002788" cy="1411947"/>
          </a:xfrm>
        </p:spPr>
        <p:txBody>
          <a:bodyPr>
            <a:normAutofit/>
          </a:bodyPr>
          <a:lstStyle>
            <a:lvl1pPr>
              <a:defRPr sz="10000" b="1" baseline="0"/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A1FFD2-D6EC-9346-BF4B-5DC6090CB783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18129F-7A08-A749-89DD-AA49EA9B19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23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der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5867400"/>
            <a:ext cx="20002788" cy="1411947"/>
          </a:xfrm>
        </p:spPr>
        <p:txBody>
          <a:bodyPr>
            <a:normAutofit/>
          </a:bodyPr>
          <a:lstStyle>
            <a:lvl1pPr>
              <a:defRPr sz="10000" b="1" baseline="0">
                <a:solidFill>
                  <a:srgbClr val="F3F4F6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739D37-8D54-D940-BF5C-1D9741D847B8}"/>
              </a:ext>
            </a:extLst>
          </p:cNvPr>
          <p:cNvSpPr/>
          <p:nvPr userDrawn="1"/>
        </p:nvSpPr>
        <p:spPr>
          <a:xfrm>
            <a:off x="20855930" y="13030200"/>
            <a:ext cx="2133600" cy="5334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98E0ED-6058-9F4B-B3B6-51CA06AAFA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679073" y="12830468"/>
            <a:ext cx="2487314" cy="88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622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Pag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F4AE0B4-F1E0-4E43-A724-5F10D040181B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5C0D56-75DA-1947-9F08-5806B9F0E3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147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Pag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133C3A5A-F1E6-C447-B977-12A7F7157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7929" y="383884"/>
            <a:ext cx="21948458" cy="1140116"/>
          </a:xfrm>
        </p:spPr>
        <p:txBody>
          <a:bodyPr>
            <a:normAutofit/>
          </a:bodyPr>
          <a:lstStyle>
            <a:lvl1pPr algn="l">
              <a:defRPr sz="6000" b="1" spc="300"/>
            </a:lvl1pPr>
          </a:lstStyle>
          <a:p>
            <a:r>
              <a:rPr lang="en-US"/>
              <a:t>HEADLINE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9D7D523-EC9A-3140-909E-648A653E6AAA}"/>
              </a:ext>
            </a:extLst>
          </p:cNvPr>
          <p:cNvCxnSpPr>
            <a:cxnSpLocks/>
          </p:cNvCxnSpPr>
          <p:nvPr userDrawn="1"/>
        </p:nvCxnSpPr>
        <p:spPr>
          <a:xfrm>
            <a:off x="1219359" y="1524000"/>
            <a:ext cx="219484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F4AE0B4-F1E0-4E43-A724-5F10D040181B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5C0D56-75DA-1947-9F08-5806B9F0E3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01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Page w/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133C3A5A-F1E6-C447-B977-12A7F7157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9359" y="383884"/>
            <a:ext cx="21948458" cy="1140116"/>
          </a:xfrm>
        </p:spPr>
        <p:txBody>
          <a:bodyPr>
            <a:normAutofit/>
          </a:bodyPr>
          <a:lstStyle>
            <a:lvl1pPr algn="l">
              <a:defRPr sz="6000" b="1" spc="300"/>
            </a:lvl1pPr>
          </a:lstStyle>
          <a:p>
            <a:r>
              <a:rPr lang="en-US"/>
              <a:t>HEADLINE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3414BB-8096-144D-AC90-C254894B4BB7}"/>
              </a:ext>
            </a:extLst>
          </p:cNvPr>
          <p:cNvCxnSpPr>
            <a:cxnSpLocks/>
          </p:cNvCxnSpPr>
          <p:nvPr userDrawn="1"/>
        </p:nvCxnSpPr>
        <p:spPr>
          <a:xfrm>
            <a:off x="1219359" y="1524000"/>
            <a:ext cx="219484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3E114AE-0EA7-D444-814B-6F87696A4E47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90D186-BAEF-844A-B266-2F2DB2108D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93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91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359" y="549276"/>
            <a:ext cx="21948458" cy="2286000"/>
          </a:xfrm>
          <a:prstGeom prst="rect">
            <a:avLst/>
          </a:prstGeom>
        </p:spPr>
        <p:txBody>
          <a:bodyPr vert="horz" lIns="217728" tIns="108864" rIns="217728" bIns="10886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9" y="3200401"/>
            <a:ext cx="21948458" cy="9051926"/>
          </a:xfrm>
          <a:prstGeom prst="rect">
            <a:avLst/>
          </a:prstGeom>
        </p:spPr>
        <p:txBody>
          <a:bodyPr vert="horz" lIns="217728" tIns="108864" rIns="217728" bIns="10886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44756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5" r:id="rId2"/>
    <p:sldLayoutId id="2147483683" r:id="rId3"/>
    <p:sldLayoutId id="2147483684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79" r:id="rId12"/>
    <p:sldLayoutId id="2147483694" r:id="rId13"/>
    <p:sldLayoutId id="2147483695" r:id="rId14"/>
    <p:sldLayoutId id="2147483696" r:id="rId15"/>
  </p:sldLayoutIdLst>
  <p:txStyles>
    <p:titleStyle>
      <a:lvl1pPr algn="ctr" defTabSz="2177278" rtl="0" eaLnBrk="1" latinLnBrk="0" hangingPunct="1">
        <a:spcBef>
          <a:spcPct val="0"/>
        </a:spcBef>
        <a:buNone/>
        <a:defRPr sz="11000" kern="1200">
          <a:solidFill>
            <a:schemeClr val="tx1"/>
          </a:solidFill>
          <a:latin typeface="Arial Narrow" panose="020B0606020202030204" pitchFamily="34" charset="0"/>
          <a:ea typeface="+mj-ea"/>
          <a:cs typeface="+mj-cs"/>
        </a:defRPr>
      </a:lvl1pPr>
    </p:titleStyle>
    <p:bodyStyle>
      <a:lvl1pPr marL="816479" indent="-81647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5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1769038" indent="-680399" algn="l" defTabSz="2177278" rtl="0" eaLnBrk="1" latinLnBrk="0" hangingPunct="1">
        <a:spcBef>
          <a:spcPct val="20000"/>
        </a:spcBef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2721597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5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3810236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–"/>
        <a:defRPr sz="5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4898875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5987514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076153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164792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253431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639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7278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917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4556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3195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1834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20472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9111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2.png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1.png"/><Relationship Id="rId5" Type="http://schemas.openxmlformats.org/officeDocument/2006/relationships/image" Target="../media/image20.emf"/><Relationship Id="rId4" Type="http://schemas.openxmlformats.org/officeDocument/2006/relationships/package" Target="../embeddings/Microsoft_Excel_Worksheet.xlsx"/><Relationship Id="rId9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9.jpeg"/><Relationship Id="rId4" Type="http://schemas.openxmlformats.org/officeDocument/2006/relationships/diagramData" Target="../diagrams/data1.xml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0.pn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diagramData" Target="../diagrams/data2.xml"/><Relationship Id="rId11" Type="http://schemas.openxmlformats.org/officeDocument/2006/relationships/image" Target="../media/image8.png"/><Relationship Id="rId5" Type="http://schemas.openxmlformats.org/officeDocument/2006/relationships/image" Target="../media/image12.png"/><Relationship Id="rId10" Type="http://schemas.microsoft.com/office/2007/relationships/diagramDrawing" Target="../diagrams/drawing2.xml"/><Relationship Id="rId4" Type="http://schemas.openxmlformats.org/officeDocument/2006/relationships/image" Target="../media/image11.png"/><Relationship Id="rId9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4.emf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15.png"/><Relationship Id="rId9" Type="http://schemas.microsoft.com/office/2007/relationships/diagramDrawing" Target="../diagrams/drawing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10" Type="http://schemas.openxmlformats.org/officeDocument/2006/relationships/image" Target="../media/image18.png"/><Relationship Id="rId4" Type="http://schemas.openxmlformats.org/officeDocument/2006/relationships/diagramLayout" Target="../diagrams/layout4.xml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ED03326C-1257-144D-B80C-5A7351D5E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8075" y="8616461"/>
            <a:ext cx="17071023" cy="313006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4800" dirty="0">
                <a:latin typeface="+mj-lt"/>
              </a:rPr>
              <a:t>DPQE </a:t>
            </a:r>
          </a:p>
          <a:p>
            <a:pPr>
              <a:spcBef>
                <a:spcPts val="0"/>
              </a:spcBef>
            </a:pPr>
            <a:r>
              <a:rPr lang="en-US" sz="4800" dirty="0">
                <a:latin typeface="+mj-lt"/>
              </a:rPr>
              <a:t> Ernest Fu</a:t>
            </a:r>
          </a:p>
          <a:p>
            <a:pPr>
              <a:spcBef>
                <a:spcPts val="0"/>
              </a:spcBef>
            </a:pPr>
            <a:r>
              <a:rPr lang="en-US" altLang="zh-TW" sz="4800" dirty="0">
                <a:latin typeface="+mj-lt"/>
              </a:rPr>
              <a:t>2022.02.25</a:t>
            </a:r>
            <a:endParaRPr lang="en-US" sz="4800" dirty="0">
              <a:latin typeface="+mj-l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C04AE0-F9B4-8D4B-80AF-245C7791D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2192" y="4213336"/>
            <a:ext cx="20002788" cy="3719701"/>
          </a:xfrm>
        </p:spPr>
        <p:txBody>
          <a:bodyPr>
            <a:noAutofit/>
          </a:bodyPr>
          <a:lstStyle/>
          <a:p>
            <a:r>
              <a:rPr lang="zh-TW" altLang="en-US" sz="8800" dirty="0">
                <a:latin typeface="+mj-lt"/>
              </a:rPr>
              <a:t>讀書會</a:t>
            </a:r>
            <a:r>
              <a:rPr lang="en-US" altLang="zh-TW" sz="8800" dirty="0">
                <a:latin typeface="+mj-lt"/>
              </a:rPr>
              <a:t>_</a:t>
            </a:r>
            <a:r>
              <a:rPr lang="zh-TW" altLang="en-US" sz="8800" dirty="0">
                <a:latin typeface="+mj-lt"/>
              </a:rPr>
              <a:t>品質與統計手法案例分享</a:t>
            </a:r>
            <a:br>
              <a:rPr lang="en-US" altLang="zh-TW" sz="8800" dirty="0">
                <a:latin typeface="+mj-lt"/>
              </a:rPr>
            </a:br>
            <a:r>
              <a:rPr lang="en-US" sz="8800" dirty="0">
                <a:latin typeface="+mj-lt"/>
              </a:rPr>
              <a:t>– </a:t>
            </a:r>
            <a:r>
              <a:rPr lang="en-US" altLang="zh-TW" sz="8800" dirty="0" err="1">
                <a:latin typeface="+mj-lt"/>
              </a:rPr>
              <a:t>Vivomove</a:t>
            </a:r>
            <a:r>
              <a:rPr lang="en-US" altLang="zh-TW" sz="8800" dirty="0">
                <a:latin typeface="+mj-lt"/>
              </a:rPr>
              <a:t> Sport </a:t>
            </a:r>
            <a:r>
              <a:rPr lang="zh-TW" altLang="en-US" sz="8800" dirty="0">
                <a:latin typeface="+mj-lt"/>
              </a:rPr>
              <a:t>機芯原材驗證</a:t>
            </a:r>
            <a:endParaRPr lang="en-US" sz="8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19104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132DFC-7F1A-4DE0-B229-AFAAFC1EE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87" y="228600"/>
            <a:ext cx="22175629" cy="1140116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j-lt"/>
                <a:cs typeface="Times New Roman" panose="02020603050405020304" pitchFamily="18" charset="0"/>
              </a:rPr>
              <a:t>Cgk</a:t>
            </a:r>
            <a:endParaRPr lang="zh-TW" alt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3AF2C0E-5741-470E-9164-FB2B77E230ED}"/>
              </a:ext>
            </a:extLst>
          </p:cNvPr>
          <p:cNvSpPr txBox="1"/>
          <p:nvPr/>
        </p:nvSpPr>
        <p:spPr>
          <a:xfrm>
            <a:off x="1105772" y="1752600"/>
            <a:ext cx="22175629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dirty="0">
                <a:solidFill>
                  <a:schemeClr val="accent1">
                    <a:lumMod val="50000"/>
                  </a:schemeClr>
                </a:solidFill>
              </a:rPr>
              <a:t>No obvious difference is observed on Cgk between supplier (0.760) and Garmin (0.7) site.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833FC07-FB48-4A82-9C24-194FD7053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772" y="2907162"/>
            <a:ext cx="15551548" cy="1038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227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132DFC-7F1A-4DE0-B229-AFAAFC1EE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87" y="228600"/>
            <a:ext cx="22175629" cy="1140116"/>
          </a:xfrm>
        </p:spPr>
        <p:txBody>
          <a:bodyPr>
            <a:normAutofit/>
          </a:bodyPr>
          <a:lstStyle/>
          <a:p>
            <a:r>
              <a:rPr lang="en-US" altLang="zh-TW">
                <a:latin typeface="+mj-lt"/>
                <a:cs typeface="Times New Roman" panose="02020603050405020304" pitchFamily="18" charset="0"/>
              </a:rPr>
              <a:t>HYPOTHESIS TEST</a:t>
            </a:r>
            <a:endParaRPr lang="zh-TW" altLang="en-US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DDBBCBC-68B1-4A04-9DAA-9860D53CD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187" y="2012708"/>
            <a:ext cx="11542579" cy="771282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C82A144-F15B-44DC-8B61-C20E64D27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7800" y="3496226"/>
            <a:ext cx="11050358" cy="517818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4EAF6836-00BD-43CB-A3E6-411980D80E18}"/>
              </a:ext>
            </a:extLst>
          </p:cNvPr>
          <p:cNvSpPr txBox="1"/>
          <p:nvPr/>
        </p:nvSpPr>
        <p:spPr>
          <a:xfrm>
            <a:off x="1092119" y="10950302"/>
            <a:ext cx="22175629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>
                <a:solidFill>
                  <a:schemeClr val="accent1">
                    <a:lumMod val="50000"/>
                  </a:schemeClr>
                </a:solidFill>
              </a:rPr>
              <a:t>F test: p-Value &gt; 0.05, indicating standard deviation have no significant difference between sites.</a:t>
            </a:r>
          </a:p>
          <a:p>
            <a:pPr algn="just"/>
            <a:r>
              <a:rPr lang="en-US" altLang="zh-TW">
                <a:solidFill>
                  <a:schemeClr val="accent1">
                    <a:lumMod val="50000"/>
                  </a:schemeClr>
                </a:solidFill>
              </a:rPr>
              <a:t>T test: p-Value &gt; 0.05, indicating mean value have no significant difference between sites.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BAD8E06-29A4-4796-A138-9F60A294FCBD}"/>
              </a:ext>
            </a:extLst>
          </p:cNvPr>
          <p:cNvSpPr/>
          <p:nvPr/>
        </p:nvSpPr>
        <p:spPr>
          <a:xfrm>
            <a:off x="19985037" y="8001000"/>
            <a:ext cx="2417763" cy="6734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1CFA8E2-84F4-41CB-94F2-63C1183FFD06}"/>
              </a:ext>
            </a:extLst>
          </p:cNvPr>
          <p:cNvSpPr/>
          <p:nvPr/>
        </p:nvSpPr>
        <p:spPr>
          <a:xfrm>
            <a:off x="10217069" y="3409950"/>
            <a:ext cx="2165286" cy="7680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3407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132DFC-7F1A-4DE0-B229-AFAAFC1EE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87" y="228600"/>
            <a:ext cx="22175629" cy="1140116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j-lt"/>
                <a:cs typeface="Times New Roman" panose="02020603050405020304" pitchFamily="18" charset="0"/>
              </a:rPr>
              <a:t>HYPOTHESIS TEST</a:t>
            </a:r>
            <a:endParaRPr lang="zh-TW" altLang="en-US" dirty="0">
              <a:latin typeface="+mj-lt"/>
              <a:cs typeface="Times New Roman" panose="02020603050405020304" pitchFamily="18" charset="0"/>
            </a:endParaRPr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306D6C1B-BC7C-48B9-A196-E99D8AE883E3}"/>
              </a:ext>
            </a:extLst>
          </p:cNvPr>
          <p:cNvGrpSpPr/>
          <p:nvPr/>
        </p:nvGrpSpPr>
        <p:grpSpPr>
          <a:xfrm>
            <a:off x="1144587" y="1905000"/>
            <a:ext cx="19354800" cy="9253494"/>
            <a:chOff x="1449387" y="2890537"/>
            <a:chExt cx="19354800" cy="9253494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E868BFC1-AABA-4DDE-B4CD-5DA5712AE2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9387" y="2890537"/>
              <a:ext cx="8269578" cy="9253494"/>
            </a:xfrm>
            <a:prstGeom prst="rect">
              <a:avLst/>
            </a:prstGeom>
          </p:spPr>
        </p:pic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2C6D80B6-7BD0-46D1-B3BD-B83499B53B7B}"/>
                </a:ext>
              </a:extLst>
            </p:cNvPr>
            <p:cNvGrpSpPr/>
            <p:nvPr/>
          </p:nvGrpSpPr>
          <p:grpSpPr>
            <a:xfrm>
              <a:off x="5106987" y="4876800"/>
              <a:ext cx="15697200" cy="6863062"/>
              <a:chOff x="5106987" y="4876800"/>
              <a:chExt cx="15697200" cy="6863062"/>
            </a:xfrm>
          </p:grpSpPr>
          <p:pic>
            <p:nvPicPr>
              <p:cNvPr id="4" name="圖片 3">
                <a:extLst>
                  <a:ext uri="{FF2B5EF4-FFF2-40B4-BE49-F238E27FC236}">
                    <a16:creationId xmlns:a16="http://schemas.microsoft.com/office/drawing/2014/main" id="{C21B0A98-E3CA-422E-8843-8FE3D02962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21987" y="4876800"/>
                <a:ext cx="9982200" cy="4677650"/>
              </a:xfrm>
              <a:prstGeom prst="rect">
                <a:avLst/>
              </a:prstGeom>
            </p:spPr>
          </p:pic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2F38EF7D-2206-4CD2-9D8F-28EE15BAE1A5}"/>
                  </a:ext>
                </a:extLst>
              </p:cNvPr>
              <p:cNvSpPr/>
              <p:nvPr/>
            </p:nvSpPr>
            <p:spPr>
              <a:xfrm>
                <a:off x="5106987" y="11201399"/>
                <a:ext cx="1143000" cy="53846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15DA9A92-CABE-44FF-9332-B5237AF0FFED}"/>
                  </a:ext>
                </a:extLst>
              </p:cNvPr>
              <p:cNvSpPr/>
              <p:nvPr/>
            </p:nvSpPr>
            <p:spPr>
              <a:xfrm>
                <a:off x="17222787" y="9015987"/>
                <a:ext cx="2209800" cy="66141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8299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3">
            <a:extLst>
              <a:ext uri="{FF2B5EF4-FFF2-40B4-BE49-F238E27FC236}">
                <a16:creationId xmlns:a16="http://schemas.microsoft.com/office/drawing/2014/main" id="{F02DF1DA-FA93-4DF7-9A1D-1ACBF957DC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146080"/>
              </p:ext>
            </p:extLst>
          </p:nvPr>
        </p:nvGraphicFramePr>
        <p:xfrm>
          <a:off x="3524250" y="3069524"/>
          <a:ext cx="15906751" cy="10286729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905250">
                  <a:extLst>
                    <a:ext uri="{9D8B030D-6E8A-4147-A177-3AD203B41FA5}">
                      <a16:colId xmlns:a16="http://schemas.microsoft.com/office/drawing/2014/main" val="2664873497"/>
                    </a:ext>
                  </a:extLst>
                </a:gridCol>
                <a:gridCol w="5994501">
                  <a:extLst>
                    <a:ext uri="{9D8B030D-6E8A-4147-A177-3AD203B41FA5}">
                      <a16:colId xmlns:a16="http://schemas.microsoft.com/office/drawing/2014/main" val="2115542941"/>
                    </a:ext>
                  </a:extLst>
                </a:gridCol>
                <a:gridCol w="6007000">
                  <a:extLst>
                    <a:ext uri="{9D8B030D-6E8A-4147-A177-3AD203B41FA5}">
                      <a16:colId xmlns:a16="http://schemas.microsoft.com/office/drawing/2014/main" val="1045486039"/>
                    </a:ext>
                  </a:extLst>
                </a:gridCol>
              </a:tblGrid>
              <a:tr h="58230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600" kern="1000" baseline="0" dirty="0">
                          <a:solidFill>
                            <a:schemeClr val="bg1"/>
                          </a:solidFill>
                        </a:rPr>
                        <a:t>Measurement Site</a:t>
                      </a:r>
                      <a:endParaRPr lang="zh-TW" altLang="en-US" sz="3600" kern="1000" baseline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600" kern="1000" baseline="0" dirty="0">
                          <a:solidFill>
                            <a:schemeClr val="bg1"/>
                          </a:solidFill>
                        </a:rPr>
                        <a:t>Supplier</a:t>
                      </a:r>
                      <a:endParaRPr lang="zh-TW" altLang="en-US" sz="3600" kern="1000" baseline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600" kern="1000" baseline="0" dirty="0">
                          <a:solidFill>
                            <a:schemeClr val="bg1"/>
                          </a:solidFill>
                        </a:rPr>
                        <a:t>Garmin</a:t>
                      </a:r>
                      <a:endParaRPr lang="zh-TW" altLang="en-US" sz="3600" kern="1000" baseline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0556942"/>
                  </a:ext>
                </a:extLst>
              </a:tr>
              <a:tr h="26164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Range 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0.005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06490020"/>
                  </a:ext>
                </a:extLst>
              </a:tr>
              <a:tr h="29172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Cgk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0.76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0.7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0733696"/>
                  </a:ext>
                </a:extLst>
              </a:tr>
              <a:tr h="3782708">
                <a:tc>
                  <a:txBody>
                    <a:bodyPr/>
                    <a:lstStyle/>
                    <a:p>
                      <a:endParaRPr lang="zh-TW" altLang="en-US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6161973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Range 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0.01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27067065"/>
                  </a:ext>
                </a:extLst>
              </a:tr>
              <a:tr h="3581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Cgk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1.87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kern="1000" baseline="0" dirty="0"/>
                        <a:t>1.6</a:t>
                      </a:r>
                      <a:endParaRPr lang="zh-TW" altLang="en-US" sz="2800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8875"/>
                  </a:ext>
                </a:extLst>
              </a:tr>
              <a:tr h="3791301">
                <a:tc>
                  <a:txBody>
                    <a:bodyPr/>
                    <a:lstStyle/>
                    <a:p>
                      <a:pPr algn="ctr"/>
                      <a:endParaRPr lang="zh-TW" altLang="en-US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kern="10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861689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B1E923B6-B492-4623-8DFD-C2A1FE48CF4D}"/>
              </a:ext>
            </a:extLst>
          </p:cNvPr>
          <p:cNvSpPr/>
          <p:nvPr/>
        </p:nvSpPr>
        <p:spPr>
          <a:xfrm>
            <a:off x="1105772" y="1600620"/>
            <a:ext cx="2217562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TW" sz="4400" dirty="0">
                <a:latin typeface="Calibri" panose="020F0502020204030204" pitchFamily="34" charset="0"/>
              </a:rPr>
              <a:t>Cgk of supplier and Garmin are &lt; 1.33 due to the range is too small ( T -0.005). </a:t>
            </a:r>
          </a:p>
          <a:p>
            <a:pPr>
              <a:spcAft>
                <a:spcPts val="0"/>
              </a:spcAft>
            </a:pPr>
            <a:r>
              <a:rPr lang="en-US" altLang="zh-TW" sz="4400" dirty="0">
                <a:latin typeface="Calibri" panose="020F0502020204030204" pitchFamily="34" charset="0"/>
              </a:rPr>
              <a:t>We can improve the Cgk by raising range (T)</a:t>
            </a: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F8B00283-22B7-4CD8-914B-F1A47F64D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987" y="438150"/>
            <a:ext cx="22175629" cy="1140116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j-lt"/>
                <a:cs typeface="Times New Roman" panose="02020603050405020304" pitchFamily="18" charset="0"/>
              </a:rPr>
              <a:t>How to improve Cgk </a:t>
            </a:r>
            <a:endParaRPr lang="zh-TW" altLang="en-US" dirty="0">
              <a:latin typeface="+mj-lt"/>
              <a:cs typeface="Times New Roman" panose="02020603050405020304" pitchFamily="18" charset="0"/>
            </a:endParaRPr>
          </a:p>
        </p:txBody>
      </p:sp>
      <p:graphicFrame>
        <p:nvGraphicFramePr>
          <p:cNvPr id="17" name="物件 16">
            <a:extLst>
              <a:ext uri="{FF2B5EF4-FFF2-40B4-BE49-F238E27FC236}">
                <a16:creationId xmlns:a16="http://schemas.microsoft.com/office/drawing/2014/main" id="{8A7A5C5B-8754-4CA9-8F86-43F9FC3C13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3682239"/>
              </p:ext>
            </p:extLst>
          </p:nvPr>
        </p:nvGraphicFramePr>
        <p:xfrm>
          <a:off x="23472775" y="12944475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6" name="Worksheet" showAsIcon="1" r:id="rId4" imgW="914400" imgH="771525" progId="Excel.Sheet.12">
                  <p:embed/>
                </p:oleObj>
              </mc:Choice>
              <mc:Fallback>
                <p:oleObj name="Worksheet" showAsIcon="1" r:id="rId4" imgW="914400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72775" y="12944475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圖片 17">
            <a:extLst>
              <a:ext uri="{FF2B5EF4-FFF2-40B4-BE49-F238E27FC236}">
                <a16:creationId xmlns:a16="http://schemas.microsoft.com/office/drawing/2014/main" id="{92F151F0-C154-4503-8F60-8F1936083E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3339" y="4852786"/>
            <a:ext cx="5675147" cy="3600000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D16A58B1-75B4-4E99-81C5-0F9672BD07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3339" y="9660732"/>
            <a:ext cx="5704616" cy="3600000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91579026-BC4F-45D7-A298-3DA5632AEF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582703" y="4852786"/>
            <a:ext cx="5640281" cy="360000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A2EA3B38-BBB3-4E5C-BFFB-EF35B2D43F7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69145" y="9660732"/>
            <a:ext cx="5420665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971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3DB1EF-9B99-4A60-B6BC-4AB8722E4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217728" tIns="108864" rIns="217728" bIns="108864" rtlCol="0" anchor="ctr">
            <a:normAutofit/>
          </a:bodyPr>
          <a:lstStyle/>
          <a:p>
            <a:r>
              <a:rPr lang="en-US" altLang="zh-TW" dirty="0">
                <a:latin typeface="+mj-lt"/>
                <a:cs typeface="Times New Roman" panose="02020603050405020304" pitchFamily="18" charset="0"/>
              </a:rPr>
              <a:t>MSA Guideline</a:t>
            </a:r>
            <a:endParaRPr lang="zh-TW" altLang="en-US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001">
            <a:extLst>
              <a:ext uri="{FF2B5EF4-FFF2-40B4-BE49-F238E27FC236}">
                <a16:creationId xmlns:a16="http://schemas.microsoft.com/office/drawing/2014/main" id="{E37B1C52-7D31-44FB-B85F-DA5D90EC4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4512" y="1795462"/>
            <a:ext cx="9996487" cy="11720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0349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29F2E1-48AA-4F9A-BC2F-4DBF6DB0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587" y="914400"/>
            <a:ext cx="20002788" cy="1411947"/>
          </a:xfrm>
        </p:spPr>
        <p:txBody>
          <a:bodyPr/>
          <a:lstStyle/>
          <a:p>
            <a:pPr algn="l"/>
            <a:r>
              <a:rPr lang="en-US" altLang="zh-TW" sz="9600" dirty="0">
                <a:latin typeface="+mj-lt"/>
                <a:ea typeface="新細明體"/>
              </a:rPr>
              <a:t>TABLE OF CONTENT</a:t>
            </a:r>
            <a:endParaRPr lang="zh-TW" altLang="en-US" sz="9600" dirty="0">
              <a:latin typeface="+mj-lt"/>
              <a:ea typeface="新細明體"/>
              <a:cs typeface="Calibri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131DE3A3-D0BF-40AB-B12A-9E33DD0AF7F2}"/>
              </a:ext>
            </a:extLst>
          </p:cNvPr>
          <p:cNvSpPr txBox="1"/>
          <p:nvPr/>
        </p:nvSpPr>
        <p:spPr>
          <a:xfrm>
            <a:off x="1754187" y="3352800"/>
            <a:ext cx="14630400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571500" indent="-571500" algn="just">
              <a:buFontTx/>
              <a:buChar char="-"/>
            </a:pPr>
            <a:r>
              <a:rPr lang="en-US" altLang="zh-TW" sz="6000" dirty="0">
                <a:ea typeface="新細明體"/>
              </a:rPr>
              <a:t>Problem Statement</a:t>
            </a:r>
          </a:p>
          <a:p>
            <a:pPr marL="571500" indent="-571500" algn="just">
              <a:buFontTx/>
              <a:buChar char="-"/>
            </a:pPr>
            <a:r>
              <a:rPr lang="en-US" altLang="zh-TW" sz="6000" dirty="0"/>
              <a:t>MSA Preparation</a:t>
            </a:r>
          </a:p>
          <a:p>
            <a:pPr marL="571500" indent="-571500" algn="just">
              <a:buFontTx/>
              <a:buChar char="-"/>
            </a:pPr>
            <a:r>
              <a:rPr lang="en-US" altLang="zh-TW" sz="6000" dirty="0"/>
              <a:t>Distribution &amp; Cgk </a:t>
            </a:r>
          </a:p>
          <a:p>
            <a:pPr marL="571500" indent="-571500" algn="just">
              <a:buFontTx/>
              <a:buChar char="-"/>
            </a:pPr>
            <a:r>
              <a:rPr lang="en-US" altLang="zh-TW" sz="6000" dirty="0"/>
              <a:t>F-TEST &amp; T-TEST Validation</a:t>
            </a:r>
            <a:endParaRPr lang="zh-TW" altLang="en-US" sz="60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FF584D1-5EAF-4114-A649-BF5FC77901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92" b="49672"/>
          <a:stretch/>
        </p:blipFill>
        <p:spPr>
          <a:xfrm>
            <a:off x="12553950" y="9525000"/>
            <a:ext cx="2857500" cy="4191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73EE6E2-5DCB-4B0A-9F4E-33273F81AE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7010" y="10753727"/>
            <a:ext cx="4706577" cy="291359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33703EF-85E7-4764-9942-E0BACE32AF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54" t="49672"/>
          <a:stretch/>
        </p:blipFill>
        <p:spPr>
          <a:xfrm>
            <a:off x="21493151" y="9476322"/>
            <a:ext cx="2894023" cy="4191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11734ED-188A-47FF-9CDA-9C180D6DA7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68" b="50219"/>
          <a:stretch/>
        </p:blipFill>
        <p:spPr>
          <a:xfrm>
            <a:off x="15525052" y="9521902"/>
            <a:ext cx="2864547" cy="414542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81D6FFCF-CCB3-469A-A197-63C1D3DCF0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219" r="49968"/>
          <a:stretch/>
        </p:blipFill>
        <p:spPr>
          <a:xfrm>
            <a:off x="18503201" y="9570580"/>
            <a:ext cx="2864548" cy="414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615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132DFC-7F1A-4DE0-B229-AFAAFC1EE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87" y="228600"/>
            <a:ext cx="22175629" cy="1140116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j-lt"/>
                <a:cs typeface="Times New Roman" panose="02020603050405020304" pitchFamily="18" charset="0"/>
              </a:rPr>
              <a:t>Problem Statement</a:t>
            </a:r>
            <a:endParaRPr lang="zh-TW" alt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C7EA2C5-32D7-4359-B2F0-0F720A76514A}"/>
              </a:ext>
            </a:extLst>
          </p:cNvPr>
          <p:cNvSpPr txBox="1"/>
          <p:nvPr/>
        </p:nvSpPr>
        <p:spPr>
          <a:xfrm>
            <a:off x="1005124" y="1981200"/>
            <a:ext cx="22350175" cy="7540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zh-TW" dirty="0">
                <a:solidFill>
                  <a:schemeClr val="accent1">
                    <a:lumMod val="50000"/>
                  </a:schemeClr>
                </a:solidFill>
                <a:ea typeface="新細明體"/>
              </a:rPr>
              <a:t> </a:t>
            </a:r>
            <a:r>
              <a:rPr lang="en-US" altLang="zh-TW" b="1" dirty="0">
                <a:solidFill>
                  <a:schemeClr val="accent1">
                    <a:lumMod val="50000"/>
                  </a:schemeClr>
                </a:solidFill>
                <a:ea typeface="新細明體"/>
              </a:rPr>
              <a:t>Issue </a:t>
            </a:r>
            <a:r>
              <a:rPr lang="en-US" altLang="zh-TW" dirty="0">
                <a:solidFill>
                  <a:schemeClr val="accent1">
                    <a:lumMod val="50000"/>
                  </a:schemeClr>
                </a:solidFill>
                <a:ea typeface="新細明體"/>
              </a:rPr>
              <a:t>: </a:t>
            </a:r>
            <a:r>
              <a:rPr lang="en-US" altLang="zh-TW" sz="4000" dirty="0">
                <a:solidFill>
                  <a:schemeClr val="accent1">
                    <a:lumMod val="50000"/>
                  </a:schemeClr>
                </a:solidFill>
                <a:ea typeface="新細明體"/>
              </a:rPr>
              <a:t>No defect rate on supplier site is observed but Garmin is  12.5 %  on the same Batch by IQC</a:t>
            </a:r>
          </a:p>
        </p:txBody>
      </p:sp>
      <p:graphicFrame>
        <p:nvGraphicFramePr>
          <p:cNvPr id="9" name="表格 3">
            <a:extLst>
              <a:ext uri="{FF2B5EF4-FFF2-40B4-BE49-F238E27FC236}">
                <a16:creationId xmlns:a16="http://schemas.microsoft.com/office/drawing/2014/main" id="{8BF0181C-34A3-4D02-8CA8-14087803FD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8578070"/>
              </p:ext>
            </p:extLst>
          </p:nvPr>
        </p:nvGraphicFramePr>
        <p:xfrm>
          <a:off x="7146997" y="3372040"/>
          <a:ext cx="9296400" cy="2772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65960">
                  <a:extLst>
                    <a:ext uri="{9D8B030D-6E8A-4147-A177-3AD203B41FA5}">
                      <a16:colId xmlns:a16="http://schemas.microsoft.com/office/drawing/2014/main" val="1809159401"/>
                    </a:ext>
                  </a:extLst>
                </a:gridCol>
                <a:gridCol w="4430440">
                  <a:extLst>
                    <a:ext uri="{9D8B030D-6E8A-4147-A177-3AD203B41FA5}">
                      <a16:colId xmlns:a16="http://schemas.microsoft.com/office/drawing/2014/main" val="1456745539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Measurement Site</a:t>
                      </a:r>
                      <a:endParaRPr lang="zh-TW" altLang="en-US" dirty="0"/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Defect Rate</a:t>
                      </a:r>
                      <a:endParaRPr lang="zh-TW" altLang="en-US"/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018294"/>
                  </a:ext>
                </a:extLst>
              </a:tr>
              <a:tr h="101292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Supplier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0 %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5230976"/>
                  </a:ext>
                </a:extLst>
              </a:tr>
              <a:tr h="101292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Garmin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21772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12.5 %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1425235"/>
                  </a:ext>
                </a:extLst>
              </a:tr>
            </a:tbl>
          </a:graphicData>
        </a:graphic>
      </p:graphicFrame>
      <p:pic>
        <p:nvPicPr>
          <p:cNvPr id="5" name="圖片 4">
            <a:extLst>
              <a:ext uri="{FF2B5EF4-FFF2-40B4-BE49-F238E27FC236}">
                <a16:creationId xmlns:a16="http://schemas.microsoft.com/office/drawing/2014/main" id="{2BD3D86D-CF82-4D6F-AFE7-9FC594E6B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592" y="7375429"/>
            <a:ext cx="6850696" cy="2794363"/>
          </a:xfrm>
          <a:prstGeom prst="rect">
            <a:avLst/>
          </a:prstGeom>
        </p:spPr>
      </p:pic>
      <p:grpSp>
        <p:nvGrpSpPr>
          <p:cNvPr id="16" name="群組 15">
            <a:extLst>
              <a:ext uri="{FF2B5EF4-FFF2-40B4-BE49-F238E27FC236}">
                <a16:creationId xmlns:a16="http://schemas.microsoft.com/office/drawing/2014/main" id="{A8B6B442-FC98-45D8-A843-604157D59F71}"/>
              </a:ext>
            </a:extLst>
          </p:cNvPr>
          <p:cNvGrpSpPr/>
          <p:nvPr/>
        </p:nvGrpSpPr>
        <p:grpSpPr>
          <a:xfrm>
            <a:off x="12039600" y="12124221"/>
            <a:ext cx="8499230" cy="1481990"/>
            <a:chOff x="12039600" y="12124221"/>
            <a:chExt cx="8499230" cy="1481990"/>
          </a:xfrm>
        </p:grpSpPr>
        <p:graphicFrame>
          <p:nvGraphicFramePr>
            <p:cNvPr id="6" name="資料庫圖表 5">
              <a:extLst>
                <a:ext uri="{FF2B5EF4-FFF2-40B4-BE49-F238E27FC236}">
                  <a16:creationId xmlns:a16="http://schemas.microsoft.com/office/drawing/2014/main" id="{C9AF0C56-C684-4CD1-83B9-868AEC7FEDA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467425456"/>
                </p:ext>
              </p:extLst>
            </p:nvPr>
          </p:nvGraphicFramePr>
          <p:xfrm>
            <a:off x="12039600" y="12719007"/>
            <a:ext cx="8499230" cy="88720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4" r:lo="rId5" r:qs="rId6" r:cs="rId7"/>
            </a:graphicData>
          </a:graphic>
        </p:graphicFrame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2603B4D8-23C6-4E9B-83CB-77920B8D2660}"/>
                </a:ext>
              </a:extLst>
            </p:cNvPr>
            <p:cNvSpPr txBox="1"/>
            <p:nvPr/>
          </p:nvSpPr>
          <p:spPr>
            <a:xfrm>
              <a:off x="12079287" y="12124221"/>
              <a:ext cx="4193783" cy="64633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algn="just">
                <a:defRPr>
                  <a:solidFill>
                    <a:schemeClr val="accent1">
                      <a:lumMod val="50000"/>
                    </a:schemeClr>
                  </a:solidFill>
                  <a:ea typeface="新細明體"/>
                </a:defRPr>
              </a:lvl1pPr>
            </a:lstStyle>
            <a:p>
              <a:r>
                <a:rPr lang="en-US" altLang="zh-TW" sz="3600" dirty="0"/>
                <a:t>Test Plan: </a:t>
              </a:r>
              <a:endParaRPr lang="zh-TW" altLang="en-US" sz="3600" dirty="0"/>
            </a:p>
          </p:txBody>
        </p: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C7A9B95D-44BD-488D-A05C-AE1A962BAE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8006" y="6612336"/>
            <a:ext cx="6298991" cy="5658988"/>
          </a:xfrm>
          <a:prstGeom prst="rect">
            <a:avLst/>
          </a:prstGeom>
        </p:spPr>
      </p:pic>
      <p:sp>
        <p:nvSpPr>
          <p:cNvPr id="13" name="橢圓 12">
            <a:extLst>
              <a:ext uri="{FF2B5EF4-FFF2-40B4-BE49-F238E27FC236}">
                <a16:creationId xmlns:a16="http://schemas.microsoft.com/office/drawing/2014/main" id="{DD7BF40D-1189-4BF1-AF91-EAE8516F217A}"/>
              </a:ext>
            </a:extLst>
          </p:cNvPr>
          <p:cNvSpPr/>
          <p:nvPr/>
        </p:nvSpPr>
        <p:spPr>
          <a:xfrm>
            <a:off x="10328079" y="7223857"/>
            <a:ext cx="1371600" cy="14927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4AC07FB8-64B4-46AB-B9CC-D4DBE2E2463C}"/>
              </a:ext>
            </a:extLst>
          </p:cNvPr>
          <p:cNvCxnSpPr>
            <a:stCxn id="13" idx="2"/>
          </p:cNvCxnSpPr>
          <p:nvPr/>
        </p:nvCxnSpPr>
        <p:spPr>
          <a:xfrm flipH="1">
            <a:off x="5413179" y="7970215"/>
            <a:ext cx="4914900" cy="52999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2">
            <a:extLst>
              <a:ext uri="{FF2B5EF4-FFF2-40B4-BE49-F238E27FC236}">
                <a16:creationId xmlns:a16="http://schemas.microsoft.com/office/drawing/2014/main" id="{07775687-82F9-4F64-8DE6-1D7A23B82A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5"/>
          <a:stretch/>
        </p:blipFill>
        <p:spPr bwMode="auto">
          <a:xfrm>
            <a:off x="14668586" y="7483834"/>
            <a:ext cx="8412933" cy="2594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98015E01-3AC6-4F95-9787-100E5B0EA415}"/>
              </a:ext>
            </a:extLst>
          </p:cNvPr>
          <p:cNvSpPr/>
          <p:nvPr/>
        </p:nvSpPr>
        <p:spPr>
          <a:xfrm>
            <a:off x="21364536" y="7788866"/>
            <a:ext cx="1708030" cy="1422681"/>
          </a:xfrm>
          <a:prstGeom prst="rect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4" name="接點: 肘形 23">
            <a:extLst>
              <a:ext uri="{FF2B5EF4-FFF2-40B4-BE49-F238E27FC236}">
                <a16:creationId xmlns:a16="http://schemas.microsoft.com/office/drawing/2014/main" id="{31AB6489-DD63-410D-AFF0-8238390C1102}"/>
              </a:ext>
            </a:extLst>
          </p:cNvPr>
          <p:cNvCxnSpPr>
            <a:cxnSpLocks/>
            <a:stCxn id="13" idx="0"/>
            <a:endCxn id="18" idx="0"/>
          </p:cNvCxnSpPr>
          <p:nvPr/>
        </p:nvCxnSpPr>
        <p:spPr>
          <a:xfrm rot="16200000" flipH="1">
            <a:off x="16333710" y="1904025"/>
            <a:ext cx="565009" cy="11204672"/>
          </a:xfrm>
          <a:prstGeom prst="bentConnector3">
            <a:avLst>
              <a:gd name="adj1" fmla="val -4046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73CF98E2-255A-43E6-8CD2-67C1D38CA04F}"/>
              </a:ext>
            </a:extLst>
          </p:cNvPr>
          <p:cNvSpPr txBox="1"/>
          <p:nvPr/>
        </p:nvSpPr>
        <p:spPr>
          <a:xfrm>
            <a:off x="1484697" y="5824043"/>
            <a:ext cx="60408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TW" sz="3600" dirty="0" err="1">
                <a:solidFill>
                  <a:schemeClr val="accent1">
                    <a:lumMod val="50000"/>
                  </a:schemeClr>
                </a:solidFill>
                <a:ea typeface="新細明體"/>
              </a:rPr>
              <a:t>Gearbox_MH</a:t>
            </a:r>
            <a:r>
              <a:rPr lang="en-US" altLang="zh-TW" sz="3600" dirty="0">
                <a:solidFill>
                  <a:schemeClr val="accent1">
                    <a:lumMod val="50000"/>
                  </a:schemeClr>
                </a:solidFill>
                <a:ea typeface="新細明體"/>
              </a:rPr>
              <a:t> (370-00043-00 </a:t>
            </a:r>
            <a:r>
              <a:rPr lang="en-US" altLang="zh-TW" sz="3600" dirty="0"/>
              <a:t>)</a:t>
            </a:r>
            <a:endParaRPr lang="en-US" altLang="zh-TW" sz="3600" dirty="0">
              <a:solidFill>
                <a:schemeClr val="accent1">
                  <a:lumMod val="50000"/>
                </a:schemeClr>
              </a:solidFill>
              <a:ea typeface="新細明體"/>
            </a:endParaRPr>
          </a:p>
        </p:txBody>
      </p:sp>
    </p:spTree>
    <p:extLst>
      <p:ext uri="{BB962C8B-B14F-4D97-AF65-F5344CB8AC3E}">
        <p14:creationId xmlns:p14="http://schemas.microsoft.com/office/powerpoint/2010/main" val="3840980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132DFC-7F1A-4DE0-B229-AFAAFC1EE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87" y="228600"/>
            <a:ext cx="22175629" cy="1140116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j-lt"/>
                <a:cs typeface="Times New Roman" panose="02020603050405020304" pitchFamily="18" charset="0"/>
              </a:rPr>
              <a:t>MSA Preparation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18C12C16-BE8E-45EF-9D54-813C9A7791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443"/>
          <a:stretch/>
        </p:blipFill>
        <p:spPr>
          <a:xfrm rot="16200000">
            <a:off x="13419275" y="1292678"/>
            <a:ext cx="3184502" cy="7058915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2E6871C8-3638-489C-91A9-CED2C21AFB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90" t="20811" r="7660" b="7836"/>
          <a:stretch/>
        </p:blipFill>
        <p:spPr>
          <a:xfrm>
            <a:off x="15044577" y="7518846"/>
            <a:ext cx="7543800" cy="4224489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AF841EF5-F6E4-4AA5-AA6B-1B99FEA4C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482925"/>
              </p:ext>
            </p:extLst>
          </p:nvPr>
        </p:nvGraphicFramePr>
        <p:xfrm>
          <a:off x="1426804" y="2777945"/>
          <a:ext cx="3578754" cy="93973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89377">
                  <a:extLst>
                    <a:ext uri="{9D8B030D-6E8A-4147-A177-3AD203B41FA5}">
                      <a16:colId xmlns:a16="http://schemas.microsoft.com/office/drawing/2014/main" val="576918348"/>
                    </a:ext>
                  </a:extLst>
                </a:gridCol>
                <a:gridCol w="1789377">
                  <a:extLst>
                    <a:ext uri="{9D8B030D-6E8A-4147-A177-3AD203B41FA5}">
                      <a16:colId xmlns:a16="http://schemas.microsoft.com/office/drawing/2014/main" val="1599114715"/>
                    </a:ext>
                  </a:extLst>
                </a:gridCol>
              </a:tblGrid>
              <a:tr h="26323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2000" b="1" i="0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Garmin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2000" b="1" i="0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Supplier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900434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0.6994 </a:t>
                      </a:r>
                      <a:endParaRPr lang="en-US" altLang="zh-TW" sz="1800" b="0" i="0" u="none" strike="noStrike" dirty="0">
                        <a:solidFill>
                          <a:srgbClr val="9C0006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0.701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45593339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0.7008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95198501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0.7000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5988579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0.7005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35937496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0.7021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0.704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678588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0.7004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17841094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869862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0.6980 </a:t>
                      </a:r>
                      <a:endParaRPr lang="en-US" altLang="zh-TW" sz="1800" b="0" i="0" u="none" strike="noStrike">
                        <a:solidFill>
                          <a:srgbClr val="9C0006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0.701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34049407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0.7000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24071002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0.7013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5102902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0.6987 </a:t>
                      </a:r>
                      <a:endParaRPr lang="en-US" altLang="zh-TW" sz="1800" b="0" i="0" u="none" strike="noStrike">
                        <a:solidFill>
                          <a:srgbClr val="9C0006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45605401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0.7002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5693981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12976327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0.7009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7080777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0.7009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0.704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9653717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0.7000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0.701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44154212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0.7028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0.704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23848681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0.7009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28336103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0.7006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0276288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0.6996 </a:t>
                      </a:r>
                      <a:endParaRPr lang="en-US" altLang="zh-TW" sz="1800" b="0" i="0" u="none" strike="noStrike">
                        <a:solidFill>
                          <a:srgbClr val="9C0006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0.701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9357657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0.7018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296856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0.7004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6657671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0.7009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95621578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0.7004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35788092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0.7023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2944379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0.701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70174413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0.7006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0.701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6841968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0.7004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55162317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0.7015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92809676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0.7014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0.702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2419542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0.7023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4043618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>
                          <a:effectLst/>
                          <a:latin typeface="Calibri (本文)"/>
                        </a:rPr>
                        <a:t>0.7002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800" u="none" strike="noStrike" dirty="0">
                          <a:effectLst/>
                          <a:latin typeface="Calibri (本文)"/>
                        </a:rPr>
                        <a:t>0.703 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 (本文)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5680875"/>
                  </a:ext>
                </a:extLst>
              </a:tr>
            </a:tbl>
          </a:graphicData>
        </a:graphic>
      </p:graphicFrame>
      <p:sp>
        <p:nvSpPr>
          <p:cNvPr id="13" name="文字方塊 12">
            <a:extLst>
              <a:ext uri="{FF2B5EF4-FFF2-40B4-BE49-F238E27FC236}">
                <a16:creationId xmlns:a16="http://schemas.microsoft.com/office/drawing/2014/main" id="{65E450C7-5FE6-41EB-918C-BCB846DAB467}"/>
              </a:ext>
            </a:extLst>
          </p:cNvPr>
          <p:cNvSpPr txBox="1"/>
          <p:nvPr/>
        </p:nvSpPr>
        <p:spPr>
          <a:xfrm>
            <a:off x="1326290" y="1653959"/>
            <a:ext cx="21955111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dirty="0">
                <a:solidFill>
                  <a:schemeClr val="accent1">
                    <a:lumMod val="50000"/>
                  </a:schemeClr>
                </a:solidFill>
              </a:rPr>
              <a:t>Supplier’s measurement equipment is not meet MSA rule.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8B02610-7FEA-4C50-B98B-A1552D7097F8}"/>
              </a:ext>
            </a:extLst>
          </p:cNvPr>
          <p:cNvSpPr txBox="1"/>
          <p:nvPr/>
        </p:nvSpPr>
        <p:spPr>
          <a:xfrm>
            <a:off x="14810926" y="6466409"/>
            <a:ext cx="7974708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u="sng" dirty="0">
                <a:solidFill>
                  <a:schemeClr val="accent1">
                    <a:lumMod val="50000"/>
                  </a:schemeClr>
                </a:solidFill>
              </a:rPr>
              <a:t>Garmin’s Measurement Equipment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5C7EBAD-B405-44C0-903E-65318A5CAA47}"/>
              </a:ext>
            </a:extLst>
          </p:cNvPr>
          <p:cNvSpPr txBox="1"/>
          <p:nvPr/>
        </p:nvSpPr>
        <p:spPr>
          <a:xfrm>
            <a:off x="14251235" y="2323853"/>
            <a:ext cx="8534399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u="sng" dirty="0">
                <a:solidFill>
                  <a:schemeClr val="accent1">
                    <a:lumMod val="50000"/>
                  </a:schemeClr>
                </a:solidFill>
              </a:rPr>
              <a:t>Supplier’s Measurement Equipment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D0CECD9-70C9-49CE-867B-B51CE2AD26CE}"/>
              </a:ext>
            </a:extLst>
          </p:cNvPr>
          <p:cNvSpPr/>
          <p:nvPr/>
        </p:nvSpPr>
        <p:spPr>
          <a:xfrm>
            <a:off x="4122341" y="3015373"/>
            <a:ext cx="876300" cy="91088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圖說文字: 折線 18">
            <a:extLst>
              <a:ext uri="{FF2B5EF4-FFF2-40B4-BE49-F238E27FC236}">
                <a16:creationId xmlns:a16="http://schemas.microsoft.com/office/drawing/2014/main" id="{87505E3E-1C1E-4B91-AE90-5090BBC26CAE}"/>
              </a:ext>
            </a:extLst>
          </p:cNvPr>
          <p:cNvSpPr/>
          <p:nvPr/>
        </p:nvSpPr>
        <p:spPr>
          <a:xfrm>
            <a:off x="6397757" y="6958712"/>
            <a:ext cx="2705731" cy="669861"/>
          </a:xfrm>
          <a:prstGeom prst="borderCallout2">
            <a:avLst>
              <a:gd name="adj1" fmla="val -115997"/>
              <a:gd name="adj2" fmla="val -47943"/>
              <a:gd name="adj3" fmla="val -156609"/>
              <a:gd name="adj4" fmla="val 38065"/>
              <a:gd name="adj5" fmla="val -1558"/>
              <a:gd name="adj6" fmla="val 51048"/>
            </a:avLst>
          </a:prstGeom>
          <a:solidFill>
            <a:srgbClr val="444444"/>
          </a:solidFill>
          <a:ln w="57150" cap="rnd">
            <a:solidFill>
              <a:schemeClr val="tx1"/>
            </a:solidFill>
            <a:round/>
            <a:headEnd type="oval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3200" dirty="0">
                <a:solidFill>
                  <a:schemeClr val="bg1"/>
                </a:solidFill>
                <a:latin typeface="+mj-lt"/>
                <a:ea typeface="微軟正黑體" panose="020B0604030504040204" pitchFamily="34" charset="-120"/>
              </a:rPr>
              <a:t>Inaccuracy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7CF6AB6-7665-491E-9EFB-2FA56EDC9A34}"/>
              </a:ext>
            </a:extLst>
          </p:cNvPr>
          <p:cNvSpPr txBox="1"/>
          <p:nvPr/>
        </p:nvSpPr>
        <p:spPr>
          <a:xfrm>
            <a:off x="1326290" y="12124221"/>
            <a:ext cx="6572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(Spec.: 0.700~0.705 mm) 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1263857-EAB9-4D5B-B2F9-9DE37190F1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73880" y="3229884"/>
            <a:ext cx="3811754" cy="3184503"/>
          </a:xfrm>
          <a:prstGeom prst="rect">
            <a:avLst/>
          </a:prstGeom>
          <a:ln w="28575">
            <a:solidFill>
              <a:srgbClr val="00B050"/>
            </a:solidFill>
            <a:prstDash val="lgDash"/>
          </a:ln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304DF00-EE7A-4E04-8F1A-62DDF272CF1D}"/>
              </a:ext>
            </a:extLst>
          </p:cNvPr>
          <p:cNvSpPr/>
          <p:nvPr/>
        </p:nvSpPr>
        <p:spPr>
          <a:xfrm>
            <a:off x="11542477" y="3535934"/>
            <a:ext cx="2557252" cy="2151764"/>
          </a:xfrm>
          <a:prstGeom prst="rect">
            <a:avLst/>
          </a:prstGeom>
          <a:noFill/>
          <a:ln w="571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爆炸: 八角 8">
            <a:extLst>
              <a:ext uri="{FF2B5EF4-FFF2-40B4-BE49-F238E27FC236}">
                <a16:creationId xmlns:a16="http://schemas.microsoft.com/office/drawing/2014/main" id="{95425942-0F8F-4EBC-8914-A9D14968B122}"/>
              </a:ext>
            </a:extLst>
          </p:cNvPr>
          <p:cNvSpPr/>
          <p:nvPr/>
        </p:nvSpPr>
        <p:spPr>
          <a:xfrm>
            <a:off x="6096989" y="3544339"/>
            <a:ext cx="4861857" cy="2683639"/>
          </a:xfrm>
          <a:prstGeom prst="irregularSeal1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Finding</a:t>
            </a:r>
            <a:endParaRPr lang="zh-TW" altLang="en-US" b="1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4B769B4A-5AD4-4216-8579-986FC247DCC4}"/>
              </a:ext>
            </a:extLst>
          </p:cNvPr>
          <p:cNvGrpSpPr/>
          <p:nvPr/>
        </p:nvGrpSpPr>
        <p:grpSpPr>
          <a:xfrm>
            <a:off x="12039600" y="12124221"/>
            <a:ext cx="8499230" cy="1481990"/>
            <a:chOff x="12039600" y="12124221"/>
            <a:chExt cx="8499230" cy="1481990"/>
          </a:xfrm>
        </p:grpSpPr>
        <p:graphicFrame>
          <p:nvGraphicFramePr>
            <p:cNvPr id="28" name="資料庫圖表 27">
              <a:extLst>
                <a:ext uri="{FF2B5EF4-FFF2-40B4-BE49-F238E27FC236}">
                  <a16:creationId xmlns:a16="http://schemas.microsoft.com/office/drawing/2014/main" id="{313CC0FB-6558-4F2B-89F2-01982A3966D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888965905"/>
                </p:ext>
              </p:extLst>
            </p:nvPr>
          </p:nvGraphicFramePr>
          <p:xfrm>
            <a:off x="12039600" y="12719007"/>
            <a:ext cx="8499230" cy="88720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6" r:lo="rId7" r:qs="rId8" r:cs="rId9"/>
            </a:graphicData>
          </a:graphic>
        </p:graphicFrame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8C36E82E-D3D4-4B96-ACDB-3AA0A9245055}"/>
                </a:ext>
              </a:extLst>
            </p:cNvPr>
            <p:cNvSpPr txBox="1"/>
            <p:nvPr/>
          </p:nvSpPr>
          <p:spPr>
            <a:xfrm>
              <a:off x="12079287" y="12124221"/>
              <a:ext cx="4193783" cy="64633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algn="just">
                <a:defRPr>
                  <a:solidFill>
                    <a:schemeClr val="accent1">
                      <a:lumMod val="50000"/>
                    </a:schemeClr>
                  </a:solidFill>
                  <a:ea typeface="新細明體"/>
                </a:defRPr>
              </a:lvl1pPr>
            </a:lstStyle>
            <a:p>
              <a:r>
                <a:rPr lang="en-US" altLang="zh-TW" sz="3600" dirty="0"/>
                <a:t>Test Plan: </a:t>
              </a:r>
              <a:endParaRPr lang="zh-TW" altLang="en-US" sz="3600" dirty="0"/>
            </a:p>
          </p:txBody>
        </p:sp>
      </p:grp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93184A52-C0A7-40EA-871F-1C7389CFE706}"/>
              </a:ext>
            </a:extLst>
          </p:cNvPr>
          <p:cNvCxnSpPr/>
          <p:nvPr/>
        </p:nvCxnSpPr>
        <p:spPr>
          <a:xfrm>
            <a:off x="11864250" y="12660184"/>
            <a:ext cx="2289900" cy="94602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接點 29">
            <a:extLst>
              <a:ext uri="{FF2B5EF4-FFF2-40B4-BE49-F238E27FC236}">
                <a16:creationId xmlns:a16="http://schemas.microsoft.com/office/drawing/2014/main" id="{0E99899B-A946-487E-8AF5-41F777B3F614}"/>
              </a:ext>
            </a:extLst>
          </p:cNvPr>
          <p:cNvCxnSpPr>
            <a:cxnSpLocks/>
          </p:cNvCxnSpPr>
          <p:nvPr/>
        </p:nvCxnSpPr>
        <p:spPr>
          <a:xfrm flipV="1">
            <a:off x="11924659" y="12770552"/>
            <a:ext cx="2229491" cy="83565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圖片 31">
            <a:extLst>
              <a:ext uri="{FF2B5EF4-FFF2-40B4-BE49-F238E27FC236}">
                <a16:creationId xmlns:a16="http://schemas.microsoft.com/office/drawing/2014/main" id="{91BAEDEB-3891-48A7-9AD3-3B4AB7ADF34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70698" y="7903141"/>
            <a:ext cx="4607266" cy="4139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448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132DFC-7F1A-4DE0-B229-AFAAFC1EE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87" y="228600"/>
            <a:ext cx="22175629" cy="1140116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j-lt"/>
                <a:cs typeface="Times New Roman" panose="02020603050405020304" pitchFamily="18" charset="0"/>
              </a:rPr>
              <a:t>Distribution &amp; Cgk 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3AF2C0E-5741-470E-9164-FB2B77E230ED}"/>
              </a:ext>
            </a:extLst>
          </p:cNvPr>
          <p:cNvSpPr txBox="1"/>
          <p:nvPr/>
        </p:nvSpPr>
        <p:spPr>
          <a:xfrm>
            <a:off x="1237215" y="1576248"/>
            <a:ext cx="2168414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b="1" dirty="0">
                <a:solidFill>
                  <a:schemeClr val="accent1">
                    <a:lumMod val="50000"/>
                  </a:schemeClr>
                </a:solidFill>
              </a:rPr>
              <a:t>No obviously difference measurement result </a:t>
            </a:r>
            <a:r>
              <a:rPr lang="en-US" altLang="zh-TW" dirty="0">
                <a:solidFill>
                  <a:schemeClr val="accent1">
                    <a:lumMod val="50000"/>
                  </a:schemeClr>
                </a:solidFill>
              </a:rPr>
              <a:t>between Supplier and Garmin once measurement fixture and standard are aligning .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5646E23-6EED-40F1-8DB3-1B7E44D883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7" r="1192"/>
          <a:stretch/>
        </p:blipFill>
        <p:spPr>
          <a:xfrm>
            <a:off x="1483672" y="5739720"/>
            <a:ext cx="10041578" cy="6927590"/>
          </a:xfrm>
          <a:prstGeom prst="rect">
            <a:avLst/>
          </a:prstGeom>
        </p:spPr>
      </p:pic>
      <p:graphicFrame>
        <p:nvGraphicFramePr>
          <p:cNvPr id="12" name="表格 3">
            <a:extLst>
              <a:ext uri="{FF2B5EF4-FFF2-40B4-BE49-F238E27FC236}">
                <a16:creationId xmlns:a16="http://schemas.microsoft.com/office/drawing/2014/main" id="{D5B635DA-00A1-4D46-9DFB-A630DD813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130181"/>
              </p:ext>
            </p:extLst>
          </p:nvPr>
        </p:nvGraphicFramePr>
        <p:xfrm>
          <a:off x="1892764" y="3198985"/>
          <a:ext cx="6902137" cy="2451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5023">
                  <a:extLst>
                    <a:ext uri="{9D8B030D-6E8A-4147-A177-3AD203B41FA5}">
                      <a16:colId xmlns:a16="http://schemas.microsoft.com/office/drawing/2014/main" val="1809159401"/>
                    </a:ext>
                  </a:extLst>
                </a:gridCol>
                <a:gridCol w="2437114">
                  <a:extLst>
                    <a:ext uri="{9D8B030D-6E8A-4147-A177-3AD203B41FA5}">
                      <a16:colId xmlns:a16="http://schemas.microsoft.com/office/drawing/2014/main" val="1456745539"/>
                    </a:ext>
                  </a:extLst>
                </a:gridCol>
              </a:tblGrid>
              <a:tr h="64521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4000" dirty="0"/>
                        <a:t>Measurement Site</a:t>
                      </a:r>
                      <a:endParaRPr lang="zh-TW" altLang="en-US" sz="4000" dirty="0"/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4000" dirty="0"/>
                        <a:t>Cgk</a:t>
                      </a:r>
                      <a:endParaRPr lang="zh-TW" altLang="en-US" sz="4000" dirty="0"/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018294"/>
                  </a:ext>
                </a:extLst>
              </a:tr>
              <a:tr h="87518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600" dirty="0"/>
                        <a:t>Supplier</a:t>
                      </a:r>
                      <a:endParaRPr lang="zh-TW" altLang="en-US" sz="36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600" dirty="0"/>
                        <a:t>0.76</a:t>
                      </a:r>
                      <a:endParaRPr lang="zh-TW" altLang="en-US" sz="36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5230976"/>
                  </a:ext>
                </a:extLst>
              </a:tr>
              <a:tr h="87518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600" dirty="0"/>
                        <a:t>Garmin</a:t>
                      </a:r>
                      <a:endParaRPr lang="zh-TW" altLang="en-US" sz="36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21772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dirty="0"/>
                        <a:t>0.70</a:t>
                      </a:r>
                      <a:endParaRPr lang="zh-TW" altLang="en-US" sz="36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1425235"/>
                  </a:ext>
                </a:extLst>
              </a:tr>
            </a:tbl>
          </a:graphicData>
        </a:graphic>
      </p:graphicFrame>
      <p:pic>
        <p:nvPicPr>
          <p:cNvPr id="13" name="圖片 12">
            <a:extLst>
              <a:ext uri="{FF2B5EF4-FFF2-40B4-BE49-F238E27FC236}">
                <a16:creationId xmlns:a16="http://schemas.microsoft.com/office/drawing/2014/main" id="{BC7DEB6E-ACE2-4A89-ADF0-BAABB940E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9600" y="3897260"/>
            <a:ext cx="11845376" cy="791067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4C35CF1-D3D4-410C-B7CB-B37FFC3B4B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5571" y="11606747"/>
            <a:ext cx="1889679" cy="976126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D8D7268C-DEA0-4F35-9D81-2ECAAC06D8F1}"/>
              </a:ext>
            </a:extLst>
          </p:cNvPr>
          <p:cNvGrpSpPr/>
          <p:nvPr/>
        </p:nvGrpSpPr>
        <p:grpSpPr>
          <a:xfrm>
            <a:off x="12039600" y="12124221"/>
            <a:ext cx="8499230" cy="1481990"/>
            <a:chOff x="12039600" y="12124221"/>
            <a:chExt cx="8499230" cy="1481990"/>
          </a:xfrm>
        </p:grpSpPr>
        <p:graphicFrame>
          <p:nvGraphicFramePr>
            <p:cNvPr id="15" name="資料庫圖表 14">
              <a:extLst>
                <a:ext uri="{FF2B5EF4-FFF2-40B4-BE49-F238E27FC236}">
                  <a16:creationId xmlns:a16="http://schemas.microsoft.com/office/drawing/2014/main" id="{1F178D84-5283-434D-B14C-9023655EAE5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56385128"/>
                </p:ext>
              </p:extLst>
            </p:nvPr>
          </p:nvGraphicFramePr>
          <p:xfrm>
            <a:off x="12039600" y="12719007"/>
            <a:ext cx="8499230" cy="88720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66AB52C8-A5F8-43B1-A3B2-B255A9C594B8}"/>
                </a:ext>
              </a:extLst>
            </p:cNvPr>
            <p:cNvSpPr txBox="1"/>
            <p:nvPr/>
          </p:nvSpPr>
          <p:spPr>
            <a:xfrm>
              <a:off x="12079287" y="12124221"/>
              <a:ext cx="4193783" cy="64633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algn="just">
                <a:defRPr>
                  <a:solidFill>
                    <a:schemeClr val="accent1">
                      <a:lumMod val="50000"/>
                    </a:schemeClr>
                  </a:solidFill>
                  <a:ea typeface="新細明體"/>
                </a:defRPr>
              </a:lvl1pPr>
            </a:lstStyle>
            <a:p>
              <a:r>
                <a:rPr lang="en-US" altLang="zh-TW" sz="3600" dirty="0"/>
                <a:t>Test Plan: </a:t>
              </a:r>
              <a:endParaRPr lang="zh-TW" altLang="en-US" sz="3600" dirty="0"/>
            </a:p>
          </p:txBody>
        </p:sp>
      </p:grp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DD4DE034-7373-41E2-ACAA-B66D7DE8D403}"/>
              </a:ext>
            </a:extLst>
          </p:cNvPr>
          <p:cNvCxnSpPr/>
          <p:nvPr/>
        </p:nvCxnSpPr>
        <p:spPr>
          <a:xfrm>
            <a:off x="11864250" y="12660184"/>
            <a:ext cx="2289900" cy="94602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5BA29EBC-EBEE-4483-B4A4-F4FEC39ECA3F}"/>
              </a:ext>
            </a:extLst>
          </p:cNvPr>
          <p:cNvCxnSpPr>
            <a:cxnSpLocks/>
          </p:cNvCxnSpPr>
          <p:nvPr/>
        </p:nvCxnSpPr>
        <p:spPr>
          <a:xfrm flipV="1">
            <a:off x="11924659" y="12770552"/>
            <a:ext cx="2229491" cy="83565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爆炸: 八角 18">
            <a:extLst>
              <a:ext uri="{FF2B5EF4-FFF2-40B4-BE49-F238E27FC236}">
                <a16:creationId xmlns:a16="http://schemas.microsoft.com/office/drawing/2014/main" id="{9B39F43E-9D3A-4FBA-A5D0-9C9267F45B82}"/>
              </a:ext>
            </a:extLst>
          </p:cNvPr>
          <p:cNvSpPr/>
          <p:nvPr/>
        </p:nvSpPr>
        <p:spPr>
          <a:xfrm>
            <a:off x="8169666" y="3102388"/>
            <a:ext cx="4193784" cy="2761014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>
                <a:solidFill>
                  <a:schemeClr val="accent1">
                    <a:lumMod val="50000"/>
                  </a:schemeClr>
                </a:solidFill>
              </a:rPr>
              <a:t>No obviously difference </a:t>
            </a:r>
            <a:endParaRPr lang="zh-TW" altLang="en-US" sz="2800" b="1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50DC953-AE31-491A-8F0B-7E2531217918}"/>
              </a:ext>
            </a:extLst>
          </p:cNvPr>
          <p:cNvSpPr/>
          <p:nvPr/>
        </p:nvSpPr>
        <p:spPr>
          <a:xfrm>
            <a:off x="20691230" y="7148200"/>
            <a:ext cx="1273420" cy="180481"/>
          </a:xfrm>
          <a:prstGeom prst="rect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E16C6BB-AA04-423D-ADD6-F007D0121006}"/>
              </a:ext>
            </a:extLst>
          </p:cNvPr>
          <p:cNvSpPr/>
          <p:nvPr/>
        </p:nvSpPr>
        <p:spPr>
          <a:xfrm>
            <a:off x="20691230" y="11058294"/>
            <a:ext cx="1273420" cy="180482"/>
          </a:xfrm>
          <a:prstGeom prst="rect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187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29F2E1-48AA-4F9A-BC2F-4DBF6DB0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0179" y="4700016"/>
            <a:ext cx="20002788" cy="3185883"/>
          </a:xfrm>
        </p:spPr>
        <p:txBody>
          <a:bodyPr/>
          <a:lstStyle/>
          <a:p>
            <a:pPr algn="ctr"/>
            <a:r>
              <a:rPr lang="en-US" altLang="zh-TW" sz="9600" dirty="0">
                <a:latin typeface="+mj-lt"/>
                <a:ea typeface="新細明體"/>
              </a:rPr>
              <a:t>Statistically Different?</a:t>
            </a:r>
            <a:endParaRPr lang="zh-TW" altLang="en-US" sz="9600" dirty="0">
              <a:latin typeface="+mj-lt"/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86937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132DFC-7F1A-4DE0-B229-AFAAFC1EE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87" y="228600"/>
            <a:ext cx="22175629" cy="1140116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j-lt"/>
                <a:cs typeface="Times New Roman" panose="02020603050405020304" pitchFamily="18" charset="0"/>
              </a:rPr>
              <a:t>F-TEST &amp; T-TEST Validation</a:t>
            </a:r>
            <a:endParaRPr lang="zh-TW" alt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3AF2C0E-5741-470E-9164-FB2B77E230ED}"/>
              </a:ext>
            </a:extLst>
          </p:cNvPr>
          <p:cNvSpPr txBox="1"/>
          <p:nvPr/>
        </p:nvSpPr>
        <p:spPr>
          <a:xfrm>
            <a:off x="1226922" y="1929508"/>
            <a:ext cx="113460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sz="5400" b="1" dirty="0">
                <a:solidFill>
                  <a:srgbClr val="00B050"/>
                </a:solidFill>
              </a:rPr>
              <a:t>No statistically significant difference </a:t>
            </a:r>
            <a:r>
              <a:rPr lang="en-US" altLang="zh-TW" sz="5400" dirty="0">
                <a:solidFill>
                  <a:schemeClr val="accent1">
                    <a:lumMod val="50000"/>
                  </a:schemeClr>
                </a:solidFill>
              </a:rPr>
              <a:t>is observed between supplier and Garmin site due to p-Value of F-Test and T-Test are both &gt; 0.05 .</a:t>
            </a:r>
          </a:p>
        </p:txBody>
      </p: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F2EA78EE-1320-4670-B4F2-C3EC56C68B8B}"/>
              </a:ext>
            </a:extLst>
          </p:cNvPr>
          <p:cNvGrpSpPr/>
          <p:nvPr/>
        </p:nvGrpSpPr>
        <p:grpSpPr>
          <a:xfrm>
            <a:off x="12039600" y="12124221"/>
            <a:ext cx="8499230" cy="1481990"/>
            <a:chOff x="12039600" y="12124221"/>
            <a:chExt cx="8499230" cy="1481990"/>
          </a:xfrm>
        </p:grpSpPr>
        <p:graphicFrame>
          <p:nvGraphicFramePr>
            <p:cNvPr id="17" name="資料庫圖表 16">
              <a:extLst>
                <a:ext uri="{FF2B5EF4-FFF2-40B4-BE49-F238E27FC236}">
                  <a16:creationId xmlns:a16="http://schemas.microsoft.com/office/drawing/2014/main" id="{3A404217-71B5-424A-AA03-6031A0E8D2D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22128219"/>
                </p:ext>
              </p:extLst>
            </p:nvPr>
          </p:nvGraphicFramePr>
          <p:xfrm>
            <a:off x="12039600" y="12719007"/>
            <a:ext cx="8499230" cy="88720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50577E9F-374B-4E0B-983A-8AD3212888D0}"/>
                </a:ext>
              </a:extLst>
            </p:cNvPr>
            <p:cNvSpPr txBox="1"/>
            <p:nvPr/>
          </p:nvSpPr>
          <p:spPr>
            <a:xfrm>
              <a:off x="12079287" y="12124221"/>
              <a:ext cx="4193783" cy="64633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algn="just">
                <a:defRPr>
                  <a:solidFill>
                    <a:schemeClr val="accent1">
                      <a:lumMod val="50000"/>
                    </a:schemeClr>
                  </a:solidFill>
                  <a:ea typeface="新細明體"/>
                </a:defRPr>
              </a:lvl1pPr>
            </a:lstStyle>
            <a:p>
              <a:r>
                <a:rPr lang="en-US" altLang="zh-TW" sz="3600" dirty="0"/>
                <a:t>Test Plan: </a:t>
              </a:r>
              <a:endParaRPr lang="zh-TW" altLang="en-US" sz="3600" dirty="0"/>
            </a:p>
          </p:txBody>
        </p:sp>
      </p:grp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EBC4C2C9-D8A7-4086-A446-A37AE05DCFE2}"/>
              </a:ext>
            </a:extLst>
          </p:cNvPr>
          <p:cNvCxnSpPr/>
          <p:nvPr/>
        </p:nvCxnSpPr>
        <p:spPr>
          <a:xfrm>
            <a:off x="11864250" y="12660184"/>
            <a:ext cx="2289900" cy="94602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3C6F912E-7580-4715-B4C1-54FAFD5FBD72}"/>
              </a:ext>
            </a:extLst>
          </p:cNvPr>
          <p:cNvCxnSpPr>
            <a:cxnSpLocks/>
          </p:cNvCxnSpPr>
          <p:nvPr/>
        </p:nvCxnSpPr>
        <p:spPr>
          <a:xfrm flipV="1">
            <a:off x="11924659" y="12770552"/>
            <a:ext cx="2229491" cy="83565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群組 3">
            <a:extLst>
              <a:ext uri="{FF2B5EF4-FFF2-40B4-BE49-F238E27FC236}">
                <a16:creationId xmlns:a16="http://schemas.microsoft.com/office/drawing/2014/main" id="{E6B0F5F6-68BF-484F-9A64-7E79E4A7CB16}"/>
              </a:ext>
            </a:extLst>
          </p:cNvPr>
          <p:cNvGrpSpPr/>
          <p:nvPr/>
        </p:nvGrpSpPr>
        <p:grpSpPr>
          <a:xfrm>
            <a:off x="12964619" y="1806193"/>
            <a:ext cx="10043719" cy="6425680"/>
            <a:chOff x="1394148" y="6403870"/>
            <a:chExt cx="8797602" cy="5878614"/>
          </a:xfrm>
        </p:grpSpPr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057E31A0-C10D-4954-9DDB-89FDFC18F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94148" y="6403870"/>
              <a:ext cx="8797602" cy="5878614"/>
            </a:xfrm>
            <a:prstGeom prst="rect">
              <a:avLst/>
            </a:prstGeom>
          </p:spPr>
        </p:pic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9DF40FB-7899-458F-888B-2B77A425D235}"/>
                </a:ext>
              </a:extLst>
            </p:cNvPr>
            <p:cNvSpPr/>
            <p:nvPr/>
          </p:nvSpPr>
          <p:spPr>
            <a:xfrm>
              <a:off x="8413866" y="7482102"/>
              <a:ext cx="1660324" cy="5725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49B1EA99-6CDD-4D2A-8C41-F339DD945B8B}"/>
              </a:ext>
            </a:extLst>
          </p:cNvPr>
          <p:cNvGrpSpPr/>
          <p:nvPr/>
        </p:nvGrpSpPr>
        <p:grpSpPr>
          <a:xfrm>
            <a:off x="15690731" y="8302960"/>
            <a:ext cx="7646269" cy="3449537"/>
            <a:chOff x="10907293" y="6879768"/>
            <a:chExt cx="10452048" cy="4897821"/>
          </a:xfrm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6829C75F-660E-4705-A0B1-5E69B42B0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907293" y="6879768"/>
              <a:ext cx="10452048" cy="4897821"/>
            </a:xfrm>
            <a:prstGeom prst="rect">
              <a:avLst/>
            </a:prstGeom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8EE765EA-16EB-4A61-8214-7B6F781FC83B}"/>
                </a:ext>
              </a:extLst>
            </p:cNvPr>
            <p:cNvSpPr/>
            <p:nvPr/>
          </p:nvSpPr>
          <p:spPr>
            <a:xfrm>
              <a:off x="17622838" y="11348222"/>
              <a:ext cx="2265362" cy="42936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aphicFrame>
        <p:nvGraphicFramePr>
          <p:cNvPr id="25" name="表格 3">
            <a:extLst>
              <a:ext uri="{FF2B5EF4-FFF2-40B4-BE49-F238E27FC236}">
                <a16:creationId xmlns:a16="http://schemas.microsoft.com/office/drawing/2014/main" id="{250C0DDA-193C-4160-A46A-1416499F47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90731"/>
              </p:ext>
            </p:extLst>
          </p:nvPr>
        </p:nvGraphicFramePr>
        <p:xfrm>
          <a:off x="1668097" y="7703069"/>
          <a:ext cx="7762603" cy="307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57650">
                  <a:extLst>
                    <a:ext uri="{9D8B030D-6E8A-4147-A177-3AD203B41FA5}">
                      <a16:colId xmlns:a16="http://schemas.microsoft.com/office/drawing/2014/main" val="1809159401"/>
                    </a:ext>
                  </a:extLst>
                </a:gridCol>
                <a:gridCol w="3704953">
                  <a:extLst>
                    <a:ext uri="{9D8B030D-6E8A-4147-A177-3AD203B41FA5}">
                      <a16:colId xmlns:a16="http://schemas.microsoft.com/office/drawing/2014/main" val="1456745539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4000" dirty="0"/>
                        <a:t>Hypothesis Test</a:t>
                      </a:r>
                      <a:endParaRPr lang="zh-TW" altLang="en-US" sz="4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4000" dirty="0"/>
                        <a:t>p-Value</a:t>
                      </a:r>
                      <a:endParaRPr lang="zh-TW" altLang="en-US" sz="4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018294"/>
                  </a:ext>
                </a:extLst>
              </a:tr>
              <a:tr h="101292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600" dirty="0"/>
                        <a:t>F test  </a:t>
                      </a:r>
                      <a:br>
                        <a:rPr lang="en-US" altLang="zh-TW" sz="3600" dirty="0"/>
                      </a:br>
                      <a:r>
                        <a:rPr lang="en-US" altLang="zh-TW" sz="3600" b="1" dirty="0">
                          <a:solidFill>
                            <a:srgbClr val="7030A0"/>
                          </a:solidFill>
                        </a:rPr>
                        <a:t>H0= </a:t>
                      </a:r>
                      <a:r>
                        <a:rPr lang="el-GR" altLang="zh-TW" sz="3600" b="1" dirty="0">
                          <a:solidFill>
                            <a:srgbClr val="7030A0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σ</a:t>
                      </a:r>
                      <a:r>
                        <a:rPr lang="en-US" altLang="zh-TW" sz="2400" b="1" dirty="0">
                          <a:solidFill>
                            <a:srgbClr val="7030A0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S</a:t>
                      </a:r>
                      <a:r>
                        <a:rPr lang="en-US" altLang="zh-TW" sz="3600" b="1" dirty="0">
                          <a:solidFill>
                            <a:srgbClr val="7030A0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 / </a:t>
                      </a:r>
                      <a:r>
                        <a:rPr lang="el-GR" altLang="zh-TW" sz="3600" b="1" dirty="0">
                          <a:solidFill>
                            <a:srgbClr val="7030A0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σ</a:t>
                      </a:r>
                      <a:r>
                        <a:rPr lang="en-US" altLang="zh-TW" sz="2400" b="1" dirty="0">
                          <a:solidFill>
                            <a:srgbClr val="7030A0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G </a:t>
                      </a:r>
                      <a:endParaRPr lang="zh-TW" altLang="en-US" sz="3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sz="3600" b="1" dirty="0">
                          <a:solidFill>
                            <a:srgbClr val="00B050"/>
                          </a:solidFill>
                        </a:rPr>
                        <a:t>0.294</a:t>
                      </a:r>
                      <a:r>
                        <a:rPr lang="en-US" altLang="zh-TW" sz="3600" dirty="0"/>
                        <a:t> &gt; 0.05</a:t>
                      </a:r>
                      <a:endParaRPr lang="zh-TW" altLang="en-US" sz="36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5230976"/>
                  </a:ext>
                </a:extLst>
              </a:tr>
              <a:tr h="101292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600" dirty="0"/>
                        <a:t>T test</a:t>
                      </a:r>
                    </a:p>
                    <a:p>
                      <a:pPr algn="ctr"/>
                      <a:r>
                        <a:rPr lang="en-US" altLang="zh-TW" sz="3600" b="1" dirty="0">
                          <a:solidFill>
                            <a:srgbClr val="7030A0"/>
                          </a:solidFill>
                        </a:rPr>
                        <a:t>H0= </a:t>
                      </a:r>
                      <a:r>
                        <a:rPr lang="en-US" altLang="zh-TW" sz="3600" b="1" dirty="0">
                          <a:solidFill>
                            <a:srgbClr val="7030A0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µ</a:t>
                      </a:r>
                      <a:r>
                        <a:rPr lang="en-US" altLang="zh-TW" sz="3200" b="1" dirty="0">
                          <a:solidFill>
                            <a:srgbClr val="7030A0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s</a:t>
                      </a:r>
                      <a:r>
                        <a:rPr lang="en-US" altLang="zh-TW" sz="3600" b="1" dirty="0">
                          <a:solidFill>
                            <a:srgbClr val="7030A0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 - µ</a:t>
                      </a:r>
                      <a:r>
                        <a:rPr lang="en-US" altLang="zh-TW" sz="2000" b="1" dirty="0">
                          <a:solidFill>
                            <a:srgbClr val="7030A0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G</a:t>
                      </a:r>
                      <a:endParaRPr lang="zh-TW" altLang="en-US" sz="3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217727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b="1" dirty="0">
                          <a:solidFill>
                            <a:srgbClr val="00B050"/>
                          </a:solidFill>
                        </a:rPr>
                        <a:t>0.269</a:t>
                      </a:r>
                      <a:r>
                        <a:rPr lang="en-US" altLang="zh-TW" sz="3600" dirty="0"/>
                        <a:t> &gt; 0.05</a:t>
                      </a:r>
                      <a:endParaRPr lang="zh-TW" altLang="en-US" sz="36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1425235"/>
                  </a:ext>
                </a:extLst>
              </a:tr>
            </a:tbl>
          </a:graphicData>
        </a:graphic>
      </p:graphicFrame>
      <p:sp>
        <p:nvSpPr>
          <p:cNvPr id="26" name="矩形 25">
            <a:extLst>
              <a:ext uri="{FF2B5EF4-FFF2-40B4-BE49-F238E27FC236}">
                <a16:creationId xmlns:a16="http://schemas.microsoft.com/office/drawing/2014/main" id="{327FC542-3697-4EA8-B322-95DA14D92157}"/>
              </a:ext>
            </a:extLst>
          </p:cNvPr>
          <p:cNvSpPr/>
          <p:nvPr/>
        </p:nvSpPr>
        <p:spPr>
          <a:xfrm>
            <a:off x="6830647" y="8390572"/>
            <a:ext cx="1337931" cy="24870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爆炸: 八角 7">
            <a:extLst>
              <a:ext uri="{FF2B5EF4-FFF2-40B4-BE49-F238E27FC236}">
                <a16:creationId xmlns:a16="http://schemas.microsoft.com/office/drawing/2014/main" id="{DC0FBDB6-AE63-48D7-BB88-4F7722C9878D}"/>
              </a:ext>
            </a:extLst>
          </p:cNvPr>
          <p:cNvSpPr/>
          <p:nvPr/>
        </p:nvSpPr>
        <p:spPr>
          <a:xfrm>
            <a:off x="9323309" y="7678821"/>
            <a:ext cx="5560253" cy="3731696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solidFill>
                  <a:schemeClr val="accent1">
                    <a:lumMod val="50000"/>
                  </a:schemeClr>
                </a:solidFill>
              </a:rPr>
              <a:t>No significant difference</a:t>
            </a:r>
            <a:endParaRPr lang="zh-TW" altLang="en-US" sz="4000" b="1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9CC524E-79C0-42AE-992B-44CD9199B2D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817090" y="4455977"/>
            <a:ext cx="2830409" cy="266151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8D1F5B5-5546-470C-BA4F-88D210A66699}"/>
              </a:ext>
            </a:extLst>
          </p:cNvPr>
          <p:cNvSpPr/>
          <p:nvPr/>
        </p:nvSpPr>
        <p:spPr>
          <a:xfrm>
            <a:off x="22483035" y="4739688"/>
            <a:ext cx="1238606" cy="1164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83288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5B4968-FF6F-44E8-8CE2-355A5A264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217728" tIns="108864" rIns="217728" bIns="108864" rtlCol="0" anchor="ctr">
            <a:normAutofit/>
          </a:bodyPr>
          <a:lstStyle/>
          <a:p>
            <a:r>
              <a:rPr lang="en-US" altLang="zh-TW" dirty="0">
                <a:latin typeface="+mj-lt"/>
                <a:cs typeface="Times New Roman" panose="02020603050405020304" pitchFamily="18" charset="0"/>
              </a:rPr>
              <a:t>Lesson Learnt Recap </a:t>
            </a:r>
            <a:endParaRPr lang="zh-TW" alt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39C6431-0763-4E3A-8389-2C5AF52BEE08}"/>
              </a:ext>
            </a:extLst>
          </p:cNvPr>
          <p:cNvSpPr txBox="1"/>
          <p:nvPr/>
        </p:nvSpPr>
        <p:spPr>
          <a:xfrm>
            <a:off x="1504950" y="1943729"/>
            <a:ext cx="204597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just">
              <a:defRPr sz="5400" b="1">
                <a:solidFill>
                  <a:srgbClr val="00B050"/>
                </a:solidFill>
              </a:defRPr>
            </a:lvl1pPr>
          </a:lstStyle>
          <a:p>
            <a:pPr marL="990600" indent="-990600" algn="l">
              <a:buFont typeface="Wingdings" panose="05000000000000000000" pitchFamily="2" charset="2"/>
              <a:buChar char="ü"/>
            </a:pPr>
            <a:r>
              <a:rPr lang="en-US" altLang="zh-TW" dirty="0"/>
              <a:t>According to D2~D4 of 8D to solve the difference of measurement data between Supplier  and Garmin , use the method of </a:t>
            </a:r>
            <a:r>
              <a:rPr lang="en-US" altLang="zh-TW" dirty="0" err="1"/>
              <a:t>Cgk</a:t>
            </a:r>
            <a:r>
              <a:rPr lang="en-US" altLang="zh-TW" dirty="0"/>
              <a:t> to compare, and verify the variance and average difference for measurement tool at the same time.</a:t>
            </a:r>
          </a:p>
        </p:txBody>
      </p:sp>
    </p:spTree>
    <p:extLst>
      <p:ext uri="{BB962C8B-B14F-4D97-AF65-F5344CB8AC3E}">
        <p14:creationId xmlns:p14="http://schemas.microsoft.com/office/powerpoint/2010/main" val="3406308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D14FC-335F-E447-B04D-33145853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j-lt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323917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Year xmlns="24ac9ee2-1f69-49ec-81c1-d01c86227436">2020</Year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0CB458D5399432479E0BB962A3AC807C" ma:contentTypeVersion="1" ma:contentTypeDescription="建立新的文件。" ma:contentTypeScope="" ma:versionID="ad4be6054ab99e6cfd713bb863388c3d">
  <xsd:schema xmlns:xsd="http://www.w3.org/2001/XMLSchema" xmlns:xs="http://www.w3.org/2001/XMLSchema" xmlns:p="http://schemas.microsoft.com/office/2006/metadata/properties" xmlns:ns2="24ac9ee2-1f69-49ec-81c1-d01c86227436" targetNamespace="http://schemas.microsoft.com/office/2006/metadata/properties" ma:root="true" ma:fieldsID="9cc079163d3b3b1662db655cffe11902" ns2:_="">
    <xsd:import namespace="24ac9ee2-1f69-49ec-81c1-d01c86227436"/>
    <xsd:element name="properties">
      <xsd:complexType>
        <xsd:sequence>
          <xsd:element name="documentManagement">
            <xsd:complexType>
              <xsd:all>
                <xsd:element ref="ns2:Yea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ac9ee2-1f69-49ec-81c1-d01c86227436" elementFormDefault="qualified">
    <xsd:import namespace="http://schemas.microsoft.com/office/2006/documentManagement/types"/>
    <xsd:import namespace="http://schemas.microsoft.com/office/infopath/2007/PartnerControls"/>
    <xsd:element name="Year" ma:index="8" nillable="true" ma:displayName="版本(年份)" ma:default="2020" ma:format="Dropdown" ma:internalName="Year">
      <xsd:simpleType>
        <xsd:restriction base="dms:Choice">
          <xsd:enumeration value="2014"/>
          <xsd:enumeration value="2015"/>
          <xsd:enumeration value="2016"/>
          <xsd:enumeration value="2017"/>
          <xsd:enumeration value="2018"/>
          <xsd:enumeration value="2019"/>
          <xsd:enumeration value="202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 ma:readOnly="true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30586A7-CFAA-4948-8345-715D9FB792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670ED6A-FA7F-42BE-91DA-B7051FC2A730}">
  <ds:schemaRefs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24ac9ee2-1f69-49ec-81c1-d01c86227436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83874F2-9DDA-4CE3-AD0E-AFD335DB6BA7}">
  <ds:schemaRefs>
    <ds:schemaRef ds:uri="24ac9ee2-1f69-49ec-81c1-d01c8622743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1326</TotalTime>
  <Words>660</Words>
  <Application>Microsoft Office PowerPoint</Application>
  <PresentationFormat>自訂</PresentationFormat>
  <Paragraphs>185</Paragraphs>
  <Slides>14</Slides>
  <Notes>6</Notes>
  <HiddenSlides>0</HiddenSlides>
  <MMClips>0</MMClips>
  <ScaleCrop>false</ScaleCrop>
  <HeadingPairs>
    <vt:vector size="8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Arial</vt:lpstr>
      <vt:lpstr>Calibri (本文)</vt:lpstr>
      <vt:lpstr>Arial Narrow</vt:lpstr>
      <vt:lpstr>Calibri</vt:lpstr>
      <vt:lpstr>Microsoft JhengHei Light</vt:lpstr>
      <vt:lpstr>Wingdings</vt:lpstr>
      <vt:lpstr>Office Theme</vt:lpstr>
      <vt:lpstr>Worksheet</vt:lpstr>
      <vt:lpstr>讀書會_品質與統計手法案例分享 – Vivomove Sport 機芯原材驗證</vt:lpstr>
      <vt:lpstr>TABLE OF CONTENT</vt:lpstr>
      <vt:lpstr>Problem Statement</vt:lpstr>
      <vt:lpstr>MSA Preparation</vt:lpstr>
      <vt:lpstr>Distribution &amp; Cgk </vt:lpstr>
      <vt:lpstr>Statistically Different?</vt:lpstr>
      <vt:lpstr>F-TEST &amp; T-TEST Validation</vt:lpstr>
      <vt:lpstr>Lesson Learnt Recap </vt:lpstr>
      <vt:lpstr>APPENDIX</vt:lpstr>
      <vt:lpstr>Cgk</vt:lpstr>
      <vt:lpstr>HYPOTHESIS TEST</vt:lpstr>
      <vt:lpstr>HYPOTHESIS TEST</vt:lpstr>
      <vt:lpstr>How to improve Cgk </vt:lpstr>
      <vt:lpstr>MSA Guideline</vt:lpstr>
    </vt:vector>
  </TitlesOfParts>
  <Company>Garmin Intl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harboura</dc:creator>
  <cp:lastModifiedBy>Fu, Ernest</cp:lastModifiedBy>
  <cp:revision>72</cp:revision>
  <cp:lastPrinted>2019-01-28T22:23:49Z</cp:lastPrinted>
  <dcterms:created xsi:type="dcterms:W3CDTF">2014-12-05T16:00:08Z</dcterms:created>
  <dcterms:modified xsi:type="dcterms:W3CDTF">2022-02-25T07:50:33Z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0x0101000CB458D5399432479E0BB962A3AC807C</vt:lpwstr>
  </property>
</Properties>
</file>

<file path=docProps/thumbnail.jpeg>
</file>